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08"/>
  </p:normalViewPr>
  <p:slideViewPr>
    <p:cSldViewPr snapToGrid="0" snapToObjects="1">
      <p:cViewPr>
        <p:scale>
          <a:sx n="96" d="100"/>
          <a:sy n="96" d="100"/>
        </p:scale>
        <p:origin x="-149" y="23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F62F90-7CB2-2A4C-9C4D-E1BAE6F3150B}"/>
              </a:ext>
            </a:extLst>
          </p:cNvPr>
          <p:cNvSpPr>
            <a:spLocks noGrp="1"/>
          </p:cNvSpPr>
          <p:nvPr>
            <p:ph type="ctrTitle"/>
          </p:nvPr>
        </p:nvSpPr>
        <p:spPr/>
        <p:txBody>
          <a:bodyPr>
            <a:normAutofit fontScale="90000"/>
          </a:bodyPr>
          <a:lstStyle/>
          <a:p>
            <a:r>
              <a:rPr lang="en-US" sz="10700" dirty="0">
                <a:highlight>
                  <a:srgbClr val="C0C0C0"/>
                </a:highlight>
              </a:rPr>
              <a:t>L.</a:t>
            </a:r>
            <a:r>
              <a:rPr lang="en-US" sz="6700" dirty="0"/>
              <a:t>E.A.R.N.</a:t>
            </a:r>
            <a:r>
              <a:rPr lang="en-US" sz="9600" dirty="0"/>
              <a:t> Evangelism Means To:</a:t>
            </a:r>
            <a:endParaRPr lang="en-US" dirty="0"/>
          </a:p>
        </p:txBody>
      </p:sp>
      <p:sp>
        <p:nvSpPr>
          <p:cNvPr id="3" name="Subtitle 2">
            <a:extLst>
              <a:ext uri="{FF2B5EF4-FFF2-40B4-BE49-F238E27FC236}">
                <a16:creationId xmlns:a16="http://schemas.microsoft.com/office/drawing/2014/main" xmlns="" id="{EB0B7D17-F936-8941-A333-8F73062DF08E}"/>
              </a:ext>
            </a:extLst>
          </p:cNvPr>
          <p:cNvSpPr>
            <a:spLocks noGrp="1"/>
          </p:cNvSpPr>
          <p:nvPr>
            <p:ph type="subTitle" idx="1"/>
          </p:nvPr>
        </p:nvSpPr>
        <p:spPr/>
        <p:txBody>
          <a:bodyPr>
            <a:normAutofit/>
          </a:bodyPr>
          <a:lstStyle/>
          <a:p>
            <a:r>
              <a:rPr lang="en-US" sz="2800" b="1" u="sng"/>
              <a:t>LISTEN</a:t>
            </a:r>
            <a:r>
              <a:rPr lang="en-US" sz="2800"/>
              <a:t> </a:t>
            </a:r>
            <a:r>
              <a:rPr lang="en-US" sz="2800" dirty="0"/>
              <a:t>– Listen to the voice of the Holy Spirit</a:t>
            </a:r>
          </a:p>
        </p:txBody>
      </p:sp>
    </p:spTree>
    <p:extLst>
      <p:ext uri="{BB962C8B-B14F-4D97-AF65-F5344CB8AC3E}">
        <p14:creationId xmlns:p14="http://schemas.microsoft.com/office/powerpoint/2010/main" val="2510601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WHAT YOU CAN DO!</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pPr marL="457200" lvl="0" indent="-457200">
              <a:buFont typeface="+mj-lt"/>
              <a:buAutoNum type="arabicPeriod"/>
            </a:pPr>
            <a:r>
              <a:rPr lang="en-US" sz="2400" dirty="0"/>
              <a:t>Begin a devotion and prayer time. It does not have to be long, but it should be consistent to help prayer become a part of your day.</a:t>
            </a:r>
          </a:p>
          <a:p>
            <a:pPr marL="457200" lvl="0" indent="-457200">
              <a:buFont typeface="+mj-lt"/>
              <a:buAutoNum type="arabicPeriod"/>
            </a:pPr>
            <a:r>
              <a:rPr lang="en-US" sz="2400" dirty="0"/>
              <a:t>Thank God for what He has done, then share your requests with Him, and finally take time to listen. Write down what you feel the Holy Spirit is speaking to you about—especially in the area of sharing the gospel.</a:t>
            </a:r>
          </a:p>
          <a:p>
            <a:pPr marL="457200" indent="-457200">
              <a:buFont typeface="+mj-lt"/>
              <a:buAutoNum type="arabicPeriod"/>
            </a:pPr>
            <a:endParaRPr lang="en-US" sz="2400" dirty="0"/>
          </a:p>
        </p:txBody>
      </p:sp>
    </p:spTree>
    <p:extLst>
      <p:ext uri="{BB962C8B-B14F-4D97-AF65-F5344CB8AC3E}">
        <p14:creationId xmlns:p14="http://schemas.microsoft.com/office/powerpoint/2010/main" val="124398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WHAT YOU CAN DO!</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pPr marL="457200" lvl="0" indent="-457200">
              <a:buFont typeface="+mj-lt"/>
              <a:buAutoNum type="arabicPeriod" startAt="3"/>
            </a:pPr>
            <a:r>
              <a:rPr lang="en-US" sz="2400" dirty="0"/>
              <a:t>Begin praying about what a time of sharing with others might look like in your life. Begin praying for places and people that you might see or visit during a typical week and ask the Lord whether He wants to use you to speak in those situations.</a:t>
            </a:r>
          </a:p>
          <a:p>
            <a:pPr marL="457200" indent="-457200">
              <a:buFont typeface="+mj-lt"/>
              <a:buAutoNum type="arabicPeriod" startAt="3"/>
            </a:pPr>
            <a:r>
              <a:rPr lang="en-US" sz="2400" dirty="0"/>
              <a:t>When the Holy Spirit does nudge you, make sure you write down what happened so that you can look back and learn from your experiences. Rest assured, the Holy Spirit is still nudging folks today.</a:t>
            </a:r>
          </a:p>
          <a:p>
            <a:pPr marL="857250" lvl="1" indent="-457200">
              <a:buFont typeface="+mj-lt"/>
              <a:buAutoNum type="alphaLcPeriod"/>
            </a:pPr>
            <a:r>
              <a:rPr lang="en-US" sz="2200" dirty="0"/>
              <a:t>Why is this important?</a:t>
            </a:r>
          </a:p>
          <a:p>
            <a:pPr marL="457200" indent="-457200">
              <a:buFont typeface="+mj-lt"/>
              <a:buAutoNum type="arabicPeriod" startAt="3"/>
            </a:pPr>
            <a:endParaRPr lang="en-US" sz="2400" dirty="0"/>
          </a:p>
        </p:txBody>
      </p:sp>
    </p:spTree>
    <p:extLst>
      <p:ext uri="{BB962C8B-B14F-4D97-AF65-F5344CB8AC3E}">
        <p14:creationId xmlns:p14="http://schemas.microsoft.com/office/powerpoint/2010/main" val="198102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WHAT IS THE ROLE OF THE HOLY SPIRIT?</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r>
              <a:rPr lang="en-US" sz="2400" dirty="0"/>
              <a:t>What is the role of the Holy Spirit?</a:t>
            </a:r>
          </a:p>
          <a:p>
            <a:pPr marL="857250" lvl="1" indent="-457200">
              <a:buFont typeface="+mj-lt"/>
              <a:buAutoNum type="arabicPeriod"/>
            </a:pPr>
            <a:r>
              <a:rPr lang="en-US" sz="2200" dirty="0"/>
              <a:t>He is the agent of salvation</a:t>
            </a:r>
          </a:p>
          <a:p>
            <a:pPr marL="857250" lvl="1" indent="-457200">
              <a:buFont typeface="+mj-lt"/>
              <a:buAutoNum type="arabicPeriod"/>
            </a:pPr>
            <a:r>
              <a:rPr lang="en-US" sz="2200" dirty="0"/>
              <a:t>He is our spiritual guide</a:t>
            </a:r>
          </a:p>
          <a:p>
            <a:pPr marL="857250" lvl="1" indent="-457200">
              <a:buFont typeface="+mj-lt"/>
              <a:buAutoNum type="arabicPeriod"/>
            </a:pPr>
            <a:r>
              <a:rPr lang="en-US" sz="2200" dirty="0"/>
              <a:t>He is our “Helper” - even in our weakness</a:t>
            </a:r>
          </a:p>
          <a:p>
            <a:pPr lvl="2"/>
            <a:r>
              <a:rPr lang="en-US" sz="2000" dirty="0"/>
              <a:t>We are not alone in our evangelism efforts</a:t>
            </a:r>
          </a:p>
          <a:p>
            <a:pPr marL="914400" lvl="1" indent="-457200">
              <a:buFont typeface="+mj-lt"/>
              <a:buAutoNum type="arabicPeriod"/>
            </a:pPr>
            <a:r>
              <a:rPr lang="en-US" sz="2200" dirty="0"/>
              <a:t>He is our teacher and illuminator</a:t>
            </a:r>
          </a:p>
        </p:txBody>
      </p:sp>
    </p:spTree>
    <p:extLst>
      <p:ext uri="{BB962C8B-B14F-4D97-AF65-F5344CB8AC3E}">
        <p14:creationId xmlns:p14="http://schemas.microsoft.com/office/powerpoint/2010/main" val="74081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normAutofit fontScale="90000"/>
          </a:bodyPr>
          <a:lstStyle/>
          <a:p>
            <a:r>
              <a:rPr lang="en-US" dirty="0"/>
              <a:t>LISTENING IS A GREAT TEACHER</a:t>
            </a:r>
            <a:br>
              <a:rPr lang="en-US" dirty="0"/>
            </a:br>
            <a:r>
              <a:rPr lang="en-US" dirty="0"/>
              <a:t/>
            </a:r>
            <a:br>
              <a:rPr lang="en-US" dirty="0"/>
            </a:br>
            <a:r>
              <a:rPr lang="en-US" sz="2400" dirty="0"/>
              <a:t>George Mueller said:</a:t>
            </a:r>
            <a:endParaRPr lang="en-US" dirty="0"/>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r>
              <a:rPr lang="en-US" sz="2400" dirty="0"/>
              <a:t>I never remember, in all my Christian course, a period now (in March, 1895) of sixty-nine years and four months, that I ever sincerely and patiently sought to know the will of God by the teaching of the Holy Spirit, through the instrumentality of the Word of God, but I have been always directed rightly. But if honesty of heart and uprightness before God were lacking, or if I did not patiently wait upon God for instruction, or if I preferred the counsel of my fellow men to the declarations of the Word of the living God, I made great mistakes. </a:t>
            </a:r>
          </a:p>
        </p:txBody>
      </p:sp>
    </p:spTree>
    <p:extLst>
      <p:ext uri="{BB962C8B-B14F-4D97-AF65-F5344CB8AC3E}">
        <p14:creationId xmlns:p14="http://schemas.microsoft.com/office/powerpoint/2010/main" val="128958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LISTENING IS A GREAT TEACHER</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r>
              <a:rPr lang="en-US" sz="2800" dirty="0"/>
              <a:t>We listen best when:</a:t>
            </a:r>
          </a:p>
          <a:p>
            <a:pPr marL="914400" lvl="1" indent="-457200">
              <a:buFont typeface="+mj-lt"/>
              <a:buAutoNum type="arabicPeriod"/>
            </a:pPr>
            <a:r>
              <a:rPr lang="en-US" sz="2200" dirty="0"/>
              <a:t>We are quiet</a:t>
            </a:r>
          </a:p>
          <a:p>
            <a:pPr marL="914400" lvl="1" indent="-457200">
              <a:buFont typeface="+mj-lt"/>
              <a:buAutoNum type="arabicPeriod"/>
            </a:pPr>
            <a:r>
              <a:rPr lang="en-US" sz="2200" dirty="0"/>
              <a:t>We are reading God’s Word</a:t>
            </a:r>
          </a:p>
          <a:p>
            <a:pPr marL="914400" lvl="1" indent="-457200">
              <a:buFont typeface="+mj-lt"/>
              <a:buAutoNum type="arabicPeriod"/>
            </a:pPr>
            <a:r>
              <a:rPr lang="en-US" sz="2200" dirty="0"/>
              <a:t>We are praying for God’s direction</a:t>
            </a:r>
          </a:p>
          <a:p>
            <a:pPr marL="457200" lvl="1" indent="0">
              <a:buNone/>
            </a:pPr>
            <a:r>
              <a:rPr lang="en-US" sz="2400" dirty="0"/>
              <a:t>John 16:13 (ESV), </a:t>
            </a:r>
            <a:r>
              <a:rPr lang="en-US" sz="2400" i="1" dirty="0"/>
              <a:t>“</a:t>
            </a:r>
            <a:r>
              <a:rPr lang="en-US" sz="2400" b="1" i="1" baseline="30000" dirty="0"/>
              <a:t>13 </a:t>
            </a:r>
            <a:r>
              <a:rPr lang="en-US" sz="2400" i="1" dirty="0"/>
              <a:t>When the Spirit of truth comes, he will guide you into all the truth, for he will not speak on his own authority, but whatever he hears he will speak, and he will declare to you the things that are to come.”</a:t>
            </a:r>
          </a:p>
        </p:txBody>
      </p:sp>
    </p:spTree>
    <p:extLst>
      <p:ext uri="{BB962C8B-B14F-4D97-AF65-F5344CB8AC3E}">
        <p14:creationId xmlns:p14="http://schemas.microsoft.com/office/powerpoint/2010/main" val="78775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LISTENING IS A GREAT TEACHER</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r>
              <a:rPr lang="en-US" sz="2400" dirty="0"/>
              <a:t>We must also listen when other people speak:</a:t>
            </a:r>
          </a:p>
          <a:p>
            <a:pPr marL="914400" lvl="1" indent="-457200">
              <a:buFont typeface="+mj-lt"/>
              <a:buAutoNum type="arabicPeriod"/>
            </a:pPr>
            <a:r>
              <a:rPr lang="en-US" sz="2200" dirty="0"/>
              <a:t>They feel strongly about what they believe</a:t>
            </a:r>
          </a:p>
          <a:p>
            <a:pPr marL="914400" lvl="1" indent="-457200">
              <a:buFont typeface="+mj-lt"/>
              <a:buAutoNum type="arabicPeriod"/>
            </a:pPr>
            <a:r>
              <a:rPr lang="en-US" sz="2200" dirty="0"/>
              <a:t>Many life events helped form their beliefs</a:t>
            </a:r>
          </a:p>
          <a:p>
            <a:pPr marL="1314450" lvl="2" indent="-457200">
              <a:buFont typeface="Wingdings" pitchFamily="2" charset="2"/>
              <a:buChar char="v"/>
            </a:pPr>
            <a:r>
              <a:rPr lang="en-US" sz="2000" dirty="0"/>
              <a:t>Name two things that impacted your life</a:t>
            </a:r>
          </a:p>
          <a:p>
            <a:pPr marL="914400" lvl="1" indent="-457200">
              <a:buFont typeface="+mj-lt"/>
              <a:buAutoNum type="arabicPeriod"/>
            </a:pPr>
            <a:r>
              <a:rPr lang="en-US" sz="2200" dirty="0"/>
              <a:t>We must respect the beliefs of other people</a:t>
            </a:r>
          </a:p>
          <a:p>
            <a:pPr marL="1314450" lvl="2" indent="-457200">
              <a:buFont typeface="Wingdings" pitchFamily="2" charset="2"/>
              <a:buChar char="v"/>
            </a:pPr>
            <a:r>
              <a:rPr lang="en-US" sz="2000" dirty="0"/>
              <a:t>We want people to respect what we believe</a:t>
            </a:r>
          </a:p>
          <a:p>
            <a:pPr marL="914400" lvl="1" indent="-457200">
              <a:buFont typeface="+mj-lt"/>
              <a:buAutoNum type="arabicPeriod"/>
            </a:pPr>
            <a:r>
              <a:rPr lang="en-US" sz="2200" dirty="0"/>
              <a:t>When we listen, it means that we value how they feel</a:t>
            </a:r>
          </a:p>
          <a:p>
            <a:pPr marL="1314450" lvl="2" indent="-457200">
              <a:buFont typeface="Wingdings" pitchFamily="2" charset="2"/>
              <a:buChar char="v"/>
            </a:pPr>
            <a:r>
              <a:rPr lang="en-US" sz="2000" dirty="0"/>
              <a:t>Always look at someone when you are listening</a:t>
            </a:r>
          </a:p>
        </p:txBody>
      </p:sp>
    </p:spTree>
    <p:extLst>
      <p:ext uri="{BB962C8B-B14F-4D97-AF65-F5344CB8AC3E}">
        <p14:creationId xmlns:p14="http://schemas.microsoft.com/office/powerpoint/2010/main" val="13285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LISTENING IS A GREAT TEACHER</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r>
              <a:rPr lang="en-US" sz="2400" dirty="0"/>
              <a:t>We must also listen when other people speak:</a:t>
            </a:r>
          </a:p>
          <a:p>
            <a:pPr marL="914400" lvl="1" indent="-457200">
              <a:buFont typeface="+mj-lt"/>
              <a:buAutoNum type="arabicPeriod" startAt="5"/>
            </a:pPr>
            <a:r>
              <a:rPr lang="en-US" sz="2200" dirty="0"/>
              <a:t>The Lord may use our actions to teach other people about Christians.</a:t>
            </a:r>
          </a:p>
          <a:p>
            <a:pPr marL="914400" lvl="1" indent="-457200">
              <a:buFont typeface="+mj-lt"/>
              <a:buAutoNum type="arabicPeriod" startAt="5"/>
            </a:pPr>
            <a:r>
              <a:rPr lang="en-US" sz="2200" dirty="0"/>
              <a:t>The Holy Spirit may use what they say to speak to us about ways to share the Gospel with them</a:t>
            </a:r>
          </a:p>
          <a:p>
            <a:pPr marL="914400" lvl="1" indent="-457200">
              <a:buFont typeface="+mj-lt"/>
              <a:buAutoNum type="arabicPeriod" startAt="5"/>
            </a:pPr>
            <a:r>
              <a:rPr lang="en-US" sz="2200" dirty="0"/>
              <a:t>The Holy Spirit may lead us to ask specific questions:</a:t>
            </a:r>
          </a:p>
          <a:p>
            <a:pPr marL="1314450" lvl="2" indent="-457200">
              <a:buFont typeface="Arial" panose="020B0604020202020204" pitchFamily="34" charset="0"/>
              <a:buChar char="•"/>
            </a:pPr>
            <a:r>
              <a:rPr lang="en-US" sz="2000" dirty="0"/>
              <a:t>Do you have any faith background?</a:t>
            </a:r>
          </a:p>
          <a:p>
            <a:pPr marL="1314450" lvl="2" indent="-457200">
              <a:buFont typeface="Arial" panose="020B0604020202020204" pitchFamily="34" charset="0"/>
              <a:buChar char="•"/>
            </a:pPr>
            <a:r>
              <a:rPr lang="en-US" sz="2000" dirty="0"/>
              <a:t>Are you really happy with your life right now?</a:t>
            </a:r>
          </a:p>
          <a:p>
            <a:pPr marL="1314450" lvl="2" indent="-457200">
              <a:buFont typeface="Arial" panose="020B0604020202020204" pitchFamily="34" charset="0"/>
              <a:buChar char="•"/>
            </a:pPr>
            <a:r>
              <a:rPr lang="en-US" sz="2000" dirty="0"/>
              <a:t>Do you ever think about spiritual issues?</a:t>
            </a:r>
          </a:p>
        </p:txBody>
      </p:sp>
    </p:spTree>
    <p:extLst>
      <p:ext uri="{BB962C8B-B14F-4D97-AF65-F5344CB8AC3E}">
        <p14:creationId xmlns:p14="http://schemas.microsoft.com/office/powerpoint/2010/main" val="382801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LISTENING IS A GREAT TEACHER</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r>
              <a:rPr lang="en-US" sz="2400" dirty="0"/>
              <a:t>Rebecca </a:t>
            </a:r>
            <a:r>
              <a:rPr lang="en-US" sz="2400" dirty="0" err="1"/>
              <a:t>Pippert</a:t>
            </a:r>
            <a:r>
              <a:rPr lang="en-US" sz="2400" dirty="0"/>
              <a:t> shared:</a:t>
            </a:r>
          </a:p>
          <a:p>
            <a:pPr marL="0" indent="0" algn="ctr">
              <a:buNone/>
            </a:pPr>
            <a:r>
              <a:rPr lang="en-US" sz="2800" i="1" dirty="0"/>
              <a:t>“I believe that much of our evangelism is ineffective because we depend too much upon technique and strategy. Evangelism has slipped into the sales department. I am convinced that we must look at Jesus, and the quality of life he calls us to, as a model for what to believe and how to reach out to others.” </a:t>
            </a:r>
          </a:p>
        </p:txBody>
      </p:sp>
    </p:spTree>
    <p:extLst>
      <p:ext uri="{BB962C8B-B14F-4D97-AF65-F5344CB8AC3E}">
        <p14:creationId xmlns:p14="http://schemas.microsoft.com/office/powerpoint/2010/main" val="28953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LISTENING IS A GREAT TEACHER</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r>
              <a:rPr lang="en-US" sz="2400" dirty="0"/>
              <a:t>God alone transforms lives and we need Him to lead and guide our faith conversations.</a:t>
            </a:r>
          </a:p>
          <a:p>
            <a:r>
              <a:rPr lang="en-US" sz="2400" dirty="0"/>
              <a:t>The more we listen to the Holy Spirit and read God’s word, the more we will grow in faith.</a:t>
            </a:r>
          </a:p>
          <a:p>
            <a:r>
              <a:rPr lang="en-US" sz="2400" dirty="0"/>
              <a:t>Hudson Taylor was such a man</a:t>
            </a:r>
          </a:p>
          <a:p>
            <a:pPr marL="971550" lvl="1" indent="-514350">
              <a:buFont typeface="+mj-lt"/>
              <a:buAutoNum type="arabicPeriod"/>
            </a:pPr>
            <a:r>
              <a:rPr lang="en-US" sz="2600" dirty="0"/>
              <a:t>Called to the Chinese people</a:t>
            </a:r>
          </a:p>
          <a:p>
            <a:pPr marL="971550" lvl="1" indent="-514350">
              <a:buFont typeface="+mj-lt"/>
              <a:buAutoNum type="arabicPeriod"/>
            </a:pPr>
            <a:r>
              <a:rPr lang="en-US" sz="2600" dirty="0"/>
              <a:t>Left everything</a:t>
            </a:r>
          </a:p>
          <a:p>
            <a:pPr marL="971550" lvl="1" indent="-514350">
              <a:buFont typeface="+mj-lt"/>
              <a:buAutoNum type="arabicPeriod"/>
            </a:pPr>
            <a:r>
              <a:rPr lang="en-US" sz="2600" dirty="0"/>
              <a:t>Became a man of prayer – the seed to success</a:t>
            </a:r>
          </a:p>
        </p:txBody>
      </p:sp>
    </p:spTree>
    <p:extLst>
      <p:ext uri="{BB962C8B-B14F-4D97-AF65-F5344CB8AC3E}">
        <p14:creationId xmlns:p14="http://schemas.microsoft.com/office/powerpoint/2010/main" val="77394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LISTENING IS A GREAT TEACHER</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r>
              <a:rPr lang="en-US" sz="2400" dirty="0"/>
              <a:t>Hudson Taylor discovered:</a:t>
            </a:r>
          </a:p>
          <a:p>
            <a:pPr marL="0" indent="0" algn="ctr">
              <a:buNone/>
            </a:pPr>
            <a:r>
              <a:rPr lang="en-US" sz="3600" i="1" dirty="0"/>
              <a:t>“the strengthening of faith was “not by striving for faith, but by resting on the Faithful One.”</a:t>
            </a:r>
          </a:p>
        </p:txBody>
      </p:sp>
    </p:spTree>
    <p:extLst>
      <p:ext uri="{BB962C8B-B14F-4D97-AF65-F5344CB8AC3E}">
        <p14:creationId xmlns:p14="http://schemas.microsoft.com/office/powerpoint/2010/main" val="650859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1B4171-CD39-604F-88D2-47314CF1F11A}"/>
              </a:ext>
            </a:extLst>
          </p:cNvPr>
          <p:cNvSpPr>
            <a:spLocks noGrp="1"/>
          </p:cNvSpPr>
          <p:nvPr>
            <p:ph type="title"/>
          </p:nvPr>
        </p:nvSpPr>
        <p:spPr/>
        <p:txBody>
          <a:bodyPr/>
          <a:lstStyle/>
          <a:p>
            <a:r>
              <a:rPr lang="en-US" dirty="0"/>
              <a:t>LISTENING IS A GREAT TEACHER</a:t>
            </a:r>
          </a:p>
        </p:txBody>
      </p:sp>
      <p:sp>
        <p:nvSpPr>
          <p:cNvPr id="3" name="Content Placeholder 2">
            <a:extLst>
              <a:ext uri="{FF2B5EF4-FFF2-40B4-BE49-F238E27FC236}">
                <a16:creationId xmlns:a16="http://schemas.microsoft.com/office/drawing/2014/main" xmlns="" id="{7B5BC4F5-5DEF-4E45-BB7F-31BB2B93C28F}"/>
              </a:ext>
            </a:extLst>
          </p:cNvPr>
          <p:cNvSpPr>
            <a:spLocks noGrp="1"/>
          </p:cNvSpPr>
          <p:nvPr>
            <p:ph idx="1"/>
          </p:nvPr>
        </p:nvSpPr>
        <p:spPr/>
        <p:txBody>
          <a:bodyPr>
            <a:noAutofit/>
          </a:bodyPr>
          <a:lstStyle/>
          <a:p>
            <a:r>
              <a:rPr lang="en-US" sz="2400" dirty="0"/>
              <a:t>Resting in faith is a result of a relationship built on prayer.</a:t>
            </a:r>
          </a:p>
          <a:p>
            <a:pPr marL="0" indent="0">
              <a:buNone/>
            </a:pPr>
            <a:r>
              <a:rPr lang="en-US" sz="2400" dirty="0"/>
              <a:t>James 5:16, “…The prayer of a righteous person has great power as it is working.”</a:t>
            </a:r>
          </a:p>
          <a:p>
            <a:r>
              <a:rPr lang="en-US" sz="2400" dirty="0"/>
              <a:t>Like Elijah…who had great faith!</a:t>
            </a:r>
          </a:p>
          <a:p>
            <a:pPr marL="0" indent="0">
              <a:buNone/>
            </a:pPr>
            <a:r>
              <a:rPr lang="en-US" sz="2400" dirty="0"/>
              <a:t>“James 5:17, “Elijah was a man with a nature like ours, and he prayed fervently that it might not rain, and for three years and six months it did not rain on the earth.”</a:t>
            </a:r>
          </a:p>
          <a:p>
            <a:r>
              <a:rPr lang="en-US" sz="2400" dirty="0"/>
              <a:t>We can also do miracles of faith through Christ!</a:t>
            </a:r>
          </a:p>
        </p:txBody>
      </p:sp>
    </p:spTree>
    <p:extLst>
      <p:ext uri="{BB962C8B-B14F-4D97-AF65-F5344CB8AC3E}">
        <p14:creationId xmlns:p14="http://schemas.microsoft.com/office/powerpoint/2010/main" val="203857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447</TotalTime>
  <Words>768</Words>
  <Application>Microsoft Office PowerPoint</Application>
  <PresentationFormat>Custom</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Wisp</vt:lpstr>
      <vt:lpstr>L.E.A.R.N. Evangelism Means To:</vt:lpstr>
      <vt:lpstr>LISTENING IS A GREAT TEACHER  George Mueller said:</vt:lpstr>
      <vt:lpstr>LISTENING IS A GREAT TEACHER</vt:lpstr>
      <vt:lpstr>LISTENING IS A GREAT TEACHER</vt:lpstr>
      <vt:lpstr>LISTENING IS A GREAT TEACHER</vt:lpstr>
      <vt:lpstr>LISTENING IS A GREAT TEACHER</vt:lpstr>
      <vt:lpstr>LISTENING IS A GREAT TEACHER</vt:lpstr>
      <vt:lpstr>LISTENING IS A GREAT TEACHER</vt:lpstr>
      <vt:lpstr>LISTENING IS A GREAT TEACHER</vt:lpstr>
      <vt:lpstr>WHAT YOU CAN DO!</vt:lpstr>
      <vt:lpstr>WHAT YOU CAN DO!</vt:lpstr>
      <vt:lpstr>WHAT IS THE ROLE OF THE HOLY SPIRIT?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 Evangelism</dc:title>
  <dc:creator>Winds Nan</dc:creator>
  <cp:lastModifiedBy>Hannah Windsor</cp:lastModifiedBy>
  <cp:revision>26</cp:revision>
  <cp:lastPrinted>2020-01-11T18:16:00Z</cp:lastPrinted>
  <dcterms:created xsi:type="dcterms:W3CDTF">2019-12-23T20:11:09Z</dcterms:created>
  <dcterms:modified xsi:type="dcterms:W3CDTF">2020-08-17T15:49:57Z</dcterms:modified>
</cp:coreProperties>
</file>