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>
        <p:scale>
          <a:sx n="96" d="100"/>
          <a:sy n="96" d="100"/>
        </p:scale>
        <p:origin x="-149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1BA74-8945-A141-853F-95B6F23B951A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76A47-656D-4B47-AC2E-9FD862B2E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83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B76A47-656D-4B47-AC2E-9FD862B2EE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9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B76A47-656D-4B47-AC2E-9FD862B2EE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55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B76A47-656D-4B47-AC2E-9FD862B2EE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5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6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7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7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3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42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6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1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0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8/17/2020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5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99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5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1s32hihm7g?feature=oembed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U1s32hihm7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06CE1F7-715C-47B1-8B72-9D141CEF0B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154" b="4968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FE97A4-A4DE-C44C-BF2E-4952829EDE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Is It Really Worth 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A3EC67C-61AD-1C49-8F8E-64BE60826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 Story About Jan Huss</a:t>
            </a:r>
          </a:p>
        </p:txBody>
      </p:sp>
    </p:spTree>
    <p:extLst>
      <p:ext uri="{BB962C8B-B14F-4D97-AF65-F5344CB8AC3E}">
        <p14:creationId xmlns:p14="http://schemas.microsoft.com/office/powerpoint/2010/main" val="295347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Are We </a:t>
            </a:r>
            <a:r>
              <a:rPr lang="en-US" b="1" u="sng" dirty="0"/>
              <a:t>Making</a:t>
            </a:r>
            <a:r>
              <a:rPr lang="en-US" b="1" dirty="0"/>
              <a:t> A Difference?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 often face ridicule or some kind of persecution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800" dirty="0"/>
              <a:t>This alone should confirm the need to continue sowing seeds of Gospel truth.</a:t>
            </a:r>
          </a:p>
          <a:p>
            <a:r>
              <a:rPr lang="en-US" sz="3000" dirty="0"/>
              <a:t>Faith stands as the key to effective evangelism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800" dirty="0"/>
              <a:t>Louie Giglio said: “Faith thrives in holy discomfort”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800" dirty="0"/>
              <a:t>We must take a step of faith to share our story…</a:t>
            </a:r>
          </a:p>
        </p:txBody>
      </p:sp>
    </p:spTree>
    <p:extLst>
      <p:ext uri="{BB962C8B-B14F-4D97-AF65-F5344CB8AC3E}">
        <p14:creationId xmlns:p14="http://schemas.microsoft.com/office/powerpoint/2010/main" val="10785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Man Called John Huss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son born in the fourteenth century to very poor parents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600" dirty="0"/>
              <a:t>He had to work his way through school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600" dirty="0"/>
              <a:t>Became a leader in the church that influenced Martin Luther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600" dirty="0"/>
              <a:t>Was burned at the stake for opposing the Catholic Church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600" dirty="0"/>
              <a:t>Influenced by John Wyclif</a:t>
            </a:r>
          </a:p>
          <a:p>
            <a:pPr marL="1062990" lvl="2" indent="-514350">
              <a:buFont typeface="+mj-lt"/>
              <a:buAutoNum type="alphaLcParenR"/>
            </a:pPr>
            <a:r>
              <a:rPr lang="en-US" sz="2500" dirty="0"/>
              <a:t>Believed in the authority, inspiration, and infallibility of the Scriptures</a:t>
            </a:r>
          </a:p>
          <a:p>
            <a:pPr marL="1062990" lvl="2" indent="-514350">
              <a:buFont typeface="+mj-lt"/>
              <a:buAutoNum type="alphaLcParenR"/>
            </a:pPr>
            <a:r>
              <a:rPr lang="en-US" sz="2500" dirty="0"/>
              <a:t>Scriptures alone instructed God’s people.</a:t>
            </a:r>
          </a:p>
          <a:p>
            <a:pPr marL="1062990" lvl="2" indent="-514350">
              <a:buFont typeface="+mj-lt"/>
              <a:buAutoNum type="alphaLcParenR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05278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Council of Constance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Was needed to correct problems in the Catholic Church</a:t>
            </a:r>
          </a:p>
          <a:p>
            <a:pPr lvl="1"/>
            <a:r>
              <a:rPr lang="en-US" sz="2300" dirty="0"/>
              <a:t>Took place in Constance, Germany</a:t>
            </a:r>
          </a:p>
          <a:p>
            <a:r>
              <a:rPr lang="en-US" sz="2500" dirty="0"/>
              <a:t>Huss was already seen as condemned and had no rights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300" dirty="0"/>
              <a:t>Deceived into attending the council…then placed in prison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300" dirty="0"/>
              <a:t>The Council decided that John Huss should be burned alive.</a:t>
            </a:r>
          </a:p>
        </p:txBody>
      </p:sp>
    </p:spTree>
    <p:extLst>
      <p:ext uri="{BB962C8B-B14F-4D97-AF65-F5344CB8AC3E}">
        <p14:creationId xmlns:p14="http://schemas.microsoft.com/office/powerpoint/2010/main" val="285420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Seeds of Reformation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The teachings of John Huss influenced Martin Luther and the United Brethren Church</a:t>
            </a:r>
          </a:p>
          <a:p>
            <a:r>
              <a:rPr lang="en-US" sz="2500" dirty="0"/>
              <a:t>The United Brethren became the Moravian church, which influenced John Wesley and the Methodist Church.</a:t>
            </a:r>
          </a:p>
          <a:p>
            <a:r>
              <a:rPr lang="en-US" sz="2500" dirty="0"/>
              <a:t>All of these were influential in the Pentecostal movement’s focus on holiness and the Baptism in the Holy Spirit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22637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Was It Worth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500" dirty="0"/>
              <a:t>Was it worth someone giving John Huss’ father a pamphlet about God that caused a young boy to follow Christ?</a:t>
            </a:r>
          </a:p>
          <a:p>
            <a:r>
              <a:rPr lang="en-US" sz="2500" dirty="0"/>
              <a:t>Was it worth John Huss dying as a martyr for his faith?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300" dirty="0"/>
              <a:t>We are still talking about John Huss today!</a:t>
            </a:r>
          </a:p>
          <a:p>
            <a:r>
              <a:rPr lang="en-US" sz="2500" dirty="0"/>
              <a:t>Why do we tell others about Jesus Christ?</a:t>
            </a:r>
          </a:p>
          <a:p>
            <a:pPr lvl="1"/>
            <a:r>
              <a:rPr lang="en-US" sz="2300" dirty="0"/>
              <a:t>Discussion</a:t>
            </a:r>
          </a:p>
          <a:p>
            <a:r>
              <a:rPr lang="en-US" sz="2500" dirty="0"/>
              <a:t>Are you glad someone told you about Jesus Christ?</a:t>
            </a:r>
          </a:p>
          <a:p>
            <a:r>
              <a:rPr lang="en-US" sz="2500" dirty="0"/>
              <a:t>Did Jesus Christ really change your life?</a:t>
            </a:r>
          </a:p>
          <a:p>
            <a:pPr marL="274320" lvl="1" indent="0">
              <a:buNone/>
            </a:pPr>
            <a:endParaRPr lang="en-US" sz="2300" dirty="0"/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5699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28B6AC-2968-8640-9EBD-4089C018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 Your Light Shine!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8BB92-D014-9944-8AD0-24A83F7E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2500" dirty="0">
              <a:hlinkClick r:id="rId4"/>
            </a:endParaRPr>
          </a:p>
          <a:p>
            <a:pPr marL="0" indent="0" algn="ctr">
              <a:buNone/>
            </a:pPr>
            <a:endParaRPr lang="en-US" sz="2500" dirty="0">
              <a:hlinkClick r:id="rId4"/>
            </a:endParaRPr>
          </a:p>
          <a:p>
            <a:pPr marL="0" indent="0" algn="ctr">
              <a:buNone/>
            </a:pPr>
            <a:endParaRPr lang="en-US" sz="2500" dirty="0">
              <a:hlinkClick r:id="rId4"/>
            </a:endParaRPr>
          </a:p>
          <a:p>
            <a:pPr marL="0" indent="0" algn="ctr">
              <a:buNone/>
            </a:pPr>
            <a:endParaRPr lang="en-US" sz="2500" dirty="0">
              <a:hlinkClick r:id="rId4"/>
            </a:endParaRPr>
          </a:p>
          <a:p>
            <a:pPr marL="0" indent="0" algn="ctr">
              <a:buNone/>
            </a:pPr>
            <a:endParaRPr lang="en-US" sz="2500" dirty="0">
              <a:hlinkClick r:id="rId4"/>
            </a:endParaRPr>
          </a:p>
          <a:p>
            <a:pPr marL="0" indent="0" algn="ctr">
              <a:buNone/>
            </a:pPr>
            <a:endParaRPr lang="en-US" sz="2500" dirty="0">
              <a:hlinkClick r:id="rId4"/>
            </a:endParaRPr>
          </a:p>
          <a:p>
            <a:pPr marL="0" indent="0" algn="ctr">
              <a:buNone/>
            </a:pPr>
            <a:endParaRPr lang="en-US" sz="2500" dirty="0">
              <a:hlinkClick r:id="rId4"/>
            </a:endParaRPr>
          </a:p>
          <a:p>
            <a:pPr marL="0" indent="0" algn="ctr">
              <a:buNone/>
            </a:pPr>
            <a:r>
              <a:rPr lang="en-US" sz="2500" dirty="0">
                <a:hlinkClick r:id="rId4"/>
              </a:rPr>
              <a:t>https://www.youtube.com/watch?v=U1s32hihm7g</a:t>
            </a:r>
            <a:endParaRPr lang="en-US" sz="2500" dirty="0"/>
          </a:p>
          <a:p>
            <a:pPr marL="0" indent="0">
              <a:buNone/>
            </a:pPr>
            <a:endParaRPr lang="en-US" sz="2500" dirty="0"/>
          </a:p>
          <a:p>
            <a:endParaRPr lang="en-US" sz="2500" dirty="0"/>
          </a:p>
          <a:p>
            <a:endParaRPr lang="en-US" sz="2300" dirty="0"/>
          </a:p>
          <a:p>
            <a:endParaRPr lang="en-US" sz="2300" dirty="0"/>
          </a:p>
        </p:txBody>
      </p:sp>
      <p:pic>
        <p:nvPicPr>
          <p:cNvPr id="4" name="Online Media 3" descr="Alza tu vela">
            <a:hlinkClick r:id="" action="ppaction://media"/>
            <a:extLst>
              <a:ext uri="{FF2B5EF4-FFF2-40B4-BE49-F238E27FC236}">
                <a16:creationId xmlns:a16="http://schemas.microsoft.com/office/drawing/2014/main" xmlns="" id="{EB460ADC-AC63-8C48-B916-38EE645466F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527719" y="1596900"/>
            <a:ext cx="5136562" cy="384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36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3D41"/>
      </a:dk2>
      <a:lt2>
        <a:srgbClr val="E6E8EB"/>
      </a:lt2>
      <a:accent1>
        <a:srgbClr val="C3644D"/>
      </a:accent1>
      <a:accent2>
        <a:srgbClr val="B1833B"/>
      </a:accent2>
      <a:accent3>
        <a:srgbClr val="A3A541"/>
      </a:accent3>
      <a:accent4>
        <a:srgbClr val="3BB1AB"/>
      </a:accent4>
      <a:accent5>
        <a:srgbClr val="4D98C3"/>
      </a:accent5>
      <a:accent6>
        <a:srgbClr val="4A62B7"/>
      </a:accent6>
      <a:hlink>
        <a:srgbClr val="5883C7"/>
      </a:hlink>
      <a:folHlink>
        <a:srgbClr val="848484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326</Words>
  <Application>Microsoft Office PowerPoint</Application>
  <PresentationFormat>Custom</PresentationFormat>
  <Paragraphs>48</Paragraphs>
  <Slides>7</Slides>
  <Notes>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SavonVTI</vt:lpstr>
      <vt:lpstr>Is It Really Worth It?</vt:lpstr>
      <vt:lpstr>Are We Making A Difference?</vt:lpstr>
      <vt:lpstr>A Man Called John Huss</vt:lpstr>
      <vt:lpstr>The Council of Constance</vt:lpstr>
      <vt:lpstr>The Seeds of Reformation</vt:lpstr>
      <vt:lpstr>Was It Worth It?</vt:lpstr>
      <vt:lpstr>Let Your Light Shine!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Really Worth It?</dc:title>
  <dc:creator>Winds Nan</dc:creator>
  <cp:lastModifiedBy>Hannah Windsor</cp:lastModifiedBy>
  <cp:revision>20</cp:revision>
  <cp:lastPrinted>2020-01-11T17:35:09Z</cp:lastPrinted>
  <dcterms:created xsi:type="dcterms:W3CDTF">2019-12-23T18:34:15Z</dcterms:created>
  <dcterms:modified xsi:type="dcterms:W3CDTF">2020-08-17T15:35:51Z</dcterms:modified>
</cp:coreProperties>
</file>