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2" r:id="rId1"/>
  </p:sldMasterIdLst>
  <p:sldIdLst>
    <p:sldId id="256" r:id="rId2"/>
    <p:sldId id="257" r:id="rId3"/>
    <p:sldId id="258" r:id="rId4"/>
    <p:sldId id="259" r:id="rId5"/>
    <p:sldId id="260" r:id="rId6"/>
    <p:sldId id="261" r:id="rId7"/>
    <p:sldId id="262" r:id="rId8"/>
    <p:sldId id="272" r:id="rId9"/>
    <p:sldId id="273" r:id="rId10"/>
    <p:sldId id="263" r:id="rId11"/>
    <p:sldId id="264" r:id="rId12"/>
    <p:sldId id="265" r:id="rId13"/>
    <p:sldId id="266" r:id="rId14"/>
    <p:sldId id="267" r:id="rId15"/>
    <p:sldId id="268" r:id="rId16"/>
    <p:sldId id="269" r:id="rId17"/>
    <p:sldId id="270" r:id="rId18"/>
    <p:sldId id="271"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08"/>
  </p:normalViewPr>
  <p:slideViewPr>
    <p:cSldViewPr snapToGrid="0" snapToObjects="1">
      <p:cViewPr>
        <p:scale>
          <a:sx n="96" d="100"/>
          <a:sy n="96" d="100"/>
        </p:scale>
        <p:origin x="-149" y="-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38657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55871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8395649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98EE3D-8CD1-4C3F-BD1C-C98C9596463C}"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88596612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325227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190472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2850407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2A279-0833-481D-8C56-F67FD0AC6C50}"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29219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87DA83-5663-4C9C-B9AA-0B40A3DAFF81}" type="datetime1">
              <a:rPr lang="en-US" smtClean="0"/>
              <a:t>8/17/2020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1838802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7329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E1D723-8F53-4F53-90B0-1982A396982E}"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8922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084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AC38D-0552-4C82-B593-E6124DFADBE2}"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3850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DF0F1C-5577-4ACB-BB62-DF8F3C494C7E}" type="datetime1">
              <a:rPr lang="en-US" smtClean="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5478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9136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9667345-2558-425A-8533-9BFDBCE15005}" type="datetime1">
              <a:rPr lang="en-US" smtClean="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49498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BEA474-078D-4E9B-9B14-09A87B19DC46}"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513037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680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2D6E202-B606-4609-B914-27C9371A1F6D}" type="datetime1">
              <a:rPr lang="en-US" smtClean="0"/>
              <a:t>8/17/2020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509173227"/>
      </p:ext>
    </p:extLst>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 id="2147483780" r:id="rId18"/>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70FC27E8-5D70-4566-A502-9FA56E5D4B0A}"/>
              </a:ext>
            </a:extLst>
          </p:cNvPr>
          <p:cNvPicPr>
            <a:picLocks noChangeAspect="1"/>
          </p:cNvPicPr>
          <p:nvPr/>
        </p:nvPicPr>
        <p:blipFill rotWithShape="1">
          <a:blip r:embed="rId2"/>
          <a:srcRect b="7025"/>
          <a:stretch/>
        </p:blipFill>
        <p:spPr>
          <a:xfrm>
            <a:off x="20" y="200671"/>
            <a:ext cx="12191980" cy="6858000"/>
          </a:xfrm>
          <a:prstGeom prst="rect">
            <a:avLst/>
          </a:prstGeom>
        </p:spPr>
      </p:pic>
      <p:sp>
        <p:nvSpPr>
          <p:cNvPr id="2" name="Title 1">
            <a:extLst>
              <a:ext uri="{FF2B5EF4-FFF2-40B4-BE49-F238E27FC236}">
                <a16:creationId xmlns:a16="http://schemas.microsoft.com/office/drawing/2014/main" xmlns="" id="{FE451B72-132C-B042-A368-17746B01CD28}"/>
              </a:ext>
            </a:extLst>
          </p:cNvPr>
          <p:cNvSpPr>
            <a:spLocks noGrp="1"/>
          </p:cNvSpPr>
          <p:nvPr>
            <p:ph type="ctrTitle"/>
          </p:nvPr>
        </p:nvSpPr>
        <p:spPr>
          <a:xfrm>
            <a:off x="854277" y="2410651"/>
            <a:ext cx="5168151" cy="1078780"/>
          </a:xfrm>
        </p:spPr>
        <p:txBody>
          <a:bodyPr anchor="b">
            <a:normAutofit fontScale="90000"/>
          </a:bodyPr>
          <a:lstStyle/>
          <a:p>
            <a:r>
              <a:rPr lang="en-US" sz="6700" dirty="0"/>
              <a:t>L.E.</a:t>
            </a:r>
            <a:r>
              <a:rPr lang="en-US" sz="10700" dirty="0">
                <a:highlight>
                  <a:srgbClr val="C0C0C0"/>
                </a:highlight>
              </a:rPr>
              <a:t>A.</a:t>
            </a:r>
            <a:r>
              <a:rPr lang="en-US" sz="6700" dirty="0"/>
              <a:t>R.N.</a:t>
            </a:r>
            <a:r>
              <a:rPr lang="en-US" dirty="0"/>
              <a:t> Evangelism </a:t>
            </a:r>
            <a:br>
              <a:rPr lang="en-US" dirty="0"/>
            </a:br>
            <a:r>
              <a:rPr lang="en-US" dirty="0"/>
              <a:t>Means To:</a:t>
            </a:r>
            <a:endParaRPr lang="en-US" dirty="0">
              <a:solidFill>
                <a:schemeClr val="tx1"/>
              </a:solidFill>
            </a:endParaRPr>
          </a:p>
        </p:txBody>
      </p:sp>
      <p:sp>
        <p:nvSpPr>
          <p:cNvPr id="3" name="Subtitle 2">
            <a:extLst>
              <a:ext uri="{FF2B5EF4-FFF2-40B4-BE49-F238E27FC236}">
                <a16:creationId xmlns:a16="http://schemas.microsoft.com/office/drawing/2014/main" xmlns="" id="{0279C585-C5B6-ED43-91E6-CEA33D597307}"/>
              </a:ext>
            </a:extLst>
          </p:cNvPr>
          <p:cNvSpPr>
            <a:spLocks noGrp="1"/>
          </p:cNvSpPr>
          <p:nvPr>
            <p:ph type="subTitle" idx="1"/>
          </p:nvPr>
        </p:nvSpPr>
        <p:spPr>
          <a:xfrm>
            <a:off x="2718942" y="3536523"/>
            <a:ext cx="3205640" cy="1277215"/>
          </a:xfrm>
        </p:spPr>
        <p:txBody>
          <a:bodyPr anchor="t">
            <a:normAutofit/>
          </a:bodyPr>
          <a:lstStyle/>
          <a:p>
            <a:r>
              <a:rPr lang="en-US" sz="8600" u="sng" dirty="0"/>
              <a:t>ASK</a:t>
            </a:r>
          </a:p>
          <a:p>
            <a:endParaRPr lang="en-US" sz="2000" dirty="0"/>
          </a:p>
        </p:txBody>
      </p:sp>
    </p:spTree>
    <p:extLst>
      <p:ext uri="{BB962C8B-B14F-4D97-AF65-F5344CB8AC3E}">
        <p14:creationId xmlns:p14="http://schemas.microsoft.com/office/powerpoint/2010/main" val="12098326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r>
              <a:rPr lang="en-US" sz="2800" dirty="0"/>
              <a:t>Your listening skills and the Holy Spirit will guide you in asking the right questions. </a:t>
            </a:r>
          </a:p>
          <a:p>
            <a:r>
              <a:rPr lang="en-US" sz="2800" dirty="0"/>
              <a:t>Honestly, your creativity is the only limitation to the questions you can ask!</a:t>
            </a:r>
            <a:endParaRPr lang="en-US" sz="2800" dirty="0">
              <a:effectLst/>
            </a:endParaRPr>
          </a:p>
        </p:txBody>
      </p:sp>
    </p:spTree>
    <p:extLst>
      <p:ext uri="{BB962C8B-B14F-4D97-AF65-F5344CB8AC3E}">
        <p14:creationId xmlns:p14="http://schemas.microsoft.com/office/powerpoint/2010/main" val="296905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Proverbs 25:11-13 (The Message Bible)</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marL="0" indent="0" algn="ctr">
              <a:buNone/>
            </a:pPr>
            <a:r>
              <a:rPr lang="en-US" sz="3200" i="1" dirty="0"/>
              <a:t>“The right word at the right time is like a custom-made piece of jewelry,</a:t>
            </a:r>
            <a:r>
              <a:rPr lang="en-US" sz="3200" dirty="0"/>
              <a:t> </a:t>
            </a:r>
            <a:r>
              <a:rPr lang="en-US" sz="3200" i="1" dirty="0"/>
              <a:t>And a wise friend’s timely reprimand is like a gold ring slipped on your finger.</a:t>
            </a:r>
            <a:r>
              <a:rPr lang="en-US" sz="3200" dirty="0"/>
              <a:t> </a:t>
            </a:r>
            <a:r>
              <a:rPr lang="en-US" sz="3200" i="1" dirty="0"/>
              <a:t>Reliable friends who do what they say are like cool drinks in sweltering heat—refreshing!”</a:t>
            </a:r>
            <a:endParaRPr lang="en-US" sz="3200" dirty="0">
              <a:effectLst/>
            </a:endParaRPr>
          </a:p>
        </p:txBody>
      </p:sp>
    </p:spTree>
    <p:extLst>
      <p:ext uri="{BB962C8B-B14F-4D97-AF65-F5344CB8AC3E}">
        <p14:creationId xmlns:p14="http://schemas.microsoft.com/office/powerpoint/2010/main" val="50034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Think About…</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r>
              <a:rPr lang="en-US" sz="3200" dirty="0"/>
              <a:t>Favorite hobbies, sports, or job-related activities</a:t>
            </a:r>
          </a:p>
          <a:p>
            <a:pPr lvl="1"/>
            <a:r>
              <a:rPr lang="en-US" sz="2800" dirty="0">
                <a:effectLst/>
              </a:rPr>
              <a:t>Try to mention</a:t>
            </a:r>
            <a:r>
              <a:rPr lang="en-US" sz="2800" dirty="0"/>
              <a:t> spiritual truths related to these</a:t>
            </a:r>
          </a:p>
          <a:p>
            <a:r>
              <a:rPr lang="en-US" sz="3200" dirty="0">
                <a:effectLst/>
              </a:rPr>
              <a:t>Current events in your community</a:t>
            </a:r>
          </a:p>
          <a:p>
            <a:pPr lvl="1"/>
            <a:r>
              <a:rPr lang="en-US" sz="2800" dirty="0"/>
              <a:t>Ask questions that lead to spiritual truths</a:t>
            </a:r>
          </a:p>
          <a:p>
            <a:r>
              <a:rPr lang="en-US" sz="3200" dirty="0">
                <a:effectLst/>
              </a:rPr>
              <a:t>Our goal</a:t>
            </a:r>
            <a:r>
              <a:rPr lang="en-US" sz="3200" dirty="0"/>
              <a:t> is to build bridges to the Gospel</a:t>
            </a:r>
          </a:p>
          <a:p>
            <a:r>
              <a:rPr lang="en-US" sz="3200" dirty="0">
                <a:effectLst/>
              </a:rPr>
              <a:t>MOST IMPORTANTLY </a:t>
            </a:r>
            <a:r>
              <a:rPr lang="en-US" sz="3200" dirty="0">
                <a:effectLst/>
                <a:sym typeface="Wingdings" pitchFamily="2" charset="2"/>
              </a:rPr>
              <a:t> BE YOURSELF!!!</a:t>
            </a:r>
            <a:endParaRPr lang="en-US" sz="3200" dirty="0">
              <a:effectLst/>
            </a:endParaRPr>
          </a:p>
        </p:txBody>
      </p:sp>
    </p:spTree>
    <p:extLst>
      <p:ext uri="{BB962C8B-B14F-4D97-AF65-F5344CB8AC3E}">
        <p14:creationId xmlns:p14="http://schemas.microsoft.com/office/powerpoint/2010/main" val="2535177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We should…</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r>
              <a:rPr lang="en-US" sz="3200" dirty="0"/>
              <a:t>Work to let Gospel conversations arise naturally i</a:t>
            </a:r>
            <a:r>
              <a:rPr lang="en-US" sz="3200" dirty="0">
                <a:effectLst/>
              </a:rPr>
              <a:t>n our regular conversations and interactions with others.</a:t>
            </a:r>
          </a:p>
          <a:p>
            <a:r>
              <a:rPr lang="en-US" sz="3200" dirty="0"/>
              <a:t>Sometimes other people will notice what you did not say. Being kind and courteous will have a major impact on most people. </a:t>
            </a:r>
            <a:endParaRPr lang="en-US" sz="3200" dirty="0">
              <a:effectLst/>
            </a:endParaRPr>
          </a:p>
        </p:txBody>
      </p:sp>
    </p:spTree>
    <p:extLst>
      <p:ext uri="{BB962C8B-B14F-4D97-AF65-F5344CB8AC3E}">
        <p14:creationId xmlns:p14="http://schemas.microsoft.com/office/powerpoint/2010/main" val="25055036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You can…</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lnSpcReduction="10000"/>
          </a:bodyPr>
          <a:lstStyle/>
          <a:p>
            <a:r>
              <a:rPr lang="en-US" sz="3200" dirty="0"/>
              <a:t>Make comments like:</a:t>
            </a:r>
          </a:p>
          <a:p>
            <a:pPr lvl="1"/>
            <a:r>
              <a:rPr lang="en-US" sz="2400" dirty="0"/>
              <a:t>“I think I better pray about that:” </a:t>
            </a:r>
          </a:p>
          <a:p>
            <a:pPr lvl="1"/>
            <a:r>
              <a:rPr lang="en-US" sz="2400" dirty="0"/>
              <a:t>“Pray for me will you? I’ve got to see the boss today;” </a:t>
            </a:r>
          </a:p>
          <a:p>
            <a:pPr lvl="1"/>
            <a:r>
              <a:rPr lang="en-US" sz="2400" dirty="0"/>
              <a:t>“Wow! I’ve been praying for new clients all week and today God has really answered my prayers!” </a:t>
            </a:r>
          </a:p>
          <a:p>
            <a:pPr lvl="1"/>
            <a:r>
              <a:rPr lang="en-US" sz="2400" dirty="0"/>
              <a:t>“By the way, how can I pray for you? What do you think about prayer?” </a:t>
            </a:r>
          </a:p>
          <a:p>
            <a:r>
              <a:rPr lang="en-US" sz="2800" dirty="0"/>
              <a:t>This helps bring up faith issues and shows that you care!</a:t>
            </a:r>
          </a:p>
          <a:p>
            <a:r>
              <a:rPr lang="en-US" sz="2800" dirty="0">
                <a:sym typeface="Wingdings" pitchFamily="2" charset="2"/>
              </a:rPr>
              <a:t></a:t>
            </a:r>
            <a:r>
              <a:rPr lang="en-US" sz="2800" dirty="0"/>
              <a:t>ALWAYS LET THE HOLY SPIRIT LEAD!</a:t>
            </a:r>
          </a:p>
        </p:txBody>
      </p:sp>
    </p:spTree>
    <p:extLst>
      <p:ext uri="{BB962C8B-B14F-4D97-AF65-F5344CB8AC3E}">
        <p14:creationId xmlns:p14="http://schemas.microsoft.com/office/powerpoint/2010/main" val="724255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Sharing Your Testimony…</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r>
              <a:rPr lang="en-US" sz="3200" dirty="0"/>
              <a:t>After sharing some questions as the Holy Spirit Leads</a:t>
            </a:r>
          </a:p>
          <a:p>
            <a:pPr lvl="1"/>
            <a:r>
              <a:rPr lang="en-US" sz="2400" dirty="0"/>
              <a:t>Share a sentence that will help transition to your testimony</a:t>
            </a:r>
          </a:p>
          <a:p>
            <a:pPr lvl="1"/>
            <a:r>
              <a:rPr lang="en-US" sz="2400" dirty="0"/>
              <a:t>Like “Yes, I remember when I had my first encounter with God”</a:t>
            </a:r>
          </a:p>
          <a:p>
            <a:r>
              <a:rPr lang="en-US" sz="2800" dirty="0"/>
              <a:t>Keep this short if at work – respect your employer</a:t>
            </a:r>
          </a:p>
          <a:p>
            <a:r>
              <a:rPr lang="en-US" sz="2800" dirty="0"/>
              <a:t>Use appropriate language so the person who is listening will understand</a:t>
            </a:r>
          </a:p>
          <a:p>
            <a:endParaRPr lang="en-US" sz="2800" dirty="0"/>
          </a:p>
        </p:txBody>
      </p:sp>
    </p:spTree>
    <p:extLst>
      <p:ext uri="{BB962C8B-B14F-4D97-AF65-F5344CB8AC3E}">
        <p14:creationId xmlns:p14="http://schemas.microsoft.com/office/powerpoint/2010/main" val="2339369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What You Can Do…</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marL="457200" lvl="0" indent="-457200">
              <a:buFont typeface="+mj-lt"/>
              <a:buAutoNum type="arabicPeriod"/>
            </a:pPr>
            <a:r>
              <a:rPr lang="en-US" dirty="0"/>
              <a:t>Write down four or five questions that would not only be relevant where you live and work, but also be possible transition questions that could lead to further conversations about a person’s faith journey.</a:t>
            </a:r>
          </a:p>
          <a:p>
            <a:pPr marL="457200" lvl="0" indent="-457200">
              <a:buFont typeface="+mj-lt"/>
              <a:buAutoNum type="arabicPeriod"/>
            </a:pPr>
            <a:r>
              <a:rPr lang="en-US" dirty="0"/>
              <a:t>Make at least one effort this week to ask someone a question that could lead to further discussion about spiritual matters.</a:t>
            </a:r>
          </a:p>
          <a:p>
            <a:pPr marL="457200" indent="-457200">
              <a:buFont typeface="+mj-lt"/>
              <a:buAutoNum type="arabicPeriod"/>
            </a:pPr>
            <a:r>
              <a:rPr lang="en-US" dirty="0"/>
              <a:t>Tell someone you know what you are planning to do so that they can hold you accountable. This will also give you someone to tell what happened!</a:t>
            </a:r>
          </a:p>
        </p:txBody>
      </p:sp>
    </p:spTree>
    <p:extLst>
      <p:ext uri="{BB962C8B-B14F-4D97-AF65-F5344CB8AC3E}">
        <p14:creationId xmlns:p14="http://schemas.microsoft.com/office/powerpoint/2010/main" val="4122534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What You Can Do…</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marL="457200" lvl="0" indent="-457200">
              <a:buFont typeface="+mj-lt"/>
              <a:buAutoNum type="arabicPeriod" startAt="4"/>
            </a:pPr>
            <a:r>
              <a:rPr lang="en-US" dirty="0"/>
              <a:t>If you are in a group setting, share some experiences you had this past week to encourage others or enlist prayer for discouraging encounters you may have had. Regardless of how your encounter went, rejoice that you have made the effort to scatter some gospel seed.</a:t>
            </a:r>
          </a:p>
          <a:p>
            <a:pPr marL="457200" indent="-457200">
              <a:buFont typeface="+mj-lt"/>
              <a:buAutoNum type="arabicPeriod" startAt="4"/>
            </a:pPr>
            <a:r>
              <a:rPr lang="en-US" dirty="0"/>
              <a:t>If you are in a group setting, role play on asking different questions in different scenarios. You just might have a few laughs while you are doing it! </a:t>
            </a:r>
          </a:p>
        </p:txBody>
      </p:sp>
    </p:spTree>
    <p:extLst>
      <p:ext uri="{BB962C8B-B14F-4D97-AF65-F5344CB8AC3E}">
        <p14:creationId xmlns:p14="http://schemas.microsoft.com/office/powerpoint/2010/main" val="2712634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What You Can Do…</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marL="457200" lvl="0" indent="-457200">
              <a:buFont typeface="+mj-lt"/>
              <a:buAutoNum type="arabicPeriod" startAt="6"/>
            </a:pPr>
            <a:r>
              <a:rPr lang="en-US" dirty="0"/>
              <a:t>One of the most important things you can do is write out your testimony. Most people “know” what God has done in their lives, but when they try to articulate that in a discussion it often does not happen as smoothly as originally thought. This may take several pages but that’s o.k.</a:t>
            </a:r>
          </a:p>
          <a:p>
            <a:pPr marL="457200" lvl="0" indent="-457200">
              <a:buFont typeface="+mj-lt"/>
              <a:buAutoNum type="arabicPeriod" startAt="6"/>
            </a:pPr>
            <a:r>
              <a:rPr lang="en-US" dirty="0"/>
              <a:t>Now that you have written out your testimony, write it again in one paragraph! This way, you can share your testimony whether you just have minutes—or hours.</a:t>
            </a:r>
          </a:p>
        </p:txBody>
      </p:sp>
    </p:spTree>
    <p:extLst>
      <p:ext uri="{BB962C8B-B14F-4D97-AF65-F5344CB8AC3E}">
        <p14:creationId xmlns:p14="http://schemas.microsoft.com/office/powerpoint/2010/main" val="2885151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It Is All About The Fish</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buFontTx/>
              <a:buChar char="-"/>
            </a:pPr>
            <a:r>
              <a:rPr lang="en-US" sz="2800" dirty="0"/>
              <a:t>The Training</a:t>
            </a:r>
          </a:p>
          <a:p>
            <a:pPr lvl="0">
              <a:buFontTx/>
              <a:buChar char="-"/>
            </a:pPr>
            <a:r>
              <a:rPr lang="en-US" sz="2800" dirty="0"/>
              <a:t>The Patience</a:t>
            </a:r>
          </a:p>
          <a:p>
            <a:pPr lvl="0">
              <a:buFontTx/>
              <a:buChar char="-"/>
            </a:pPr>
            <a:r>
              <a:rPr lang="en-US" sz="2800" dirty="0"/>
              <a:t>The Lure</a:t>
            </a:r>
          </a:p>
          <a:p>
            <a:pPr lvl="0">
              <a:buFontTx/>
              <a:buChar char="-"/>
            </a:pPr>
            <a:r>
              <a:rPr lang="en-US" sz="2800" dirty="0"/>
              <a:t>The Hook</a:t>
            </a:r>
          </a:p>
          <a:p>
            <a:pPr lvl="0">
              <a:buFontTx/>
              <a:buChar char="-"/>
            </a:pPr>
            <a:r>
              <a:rPr lang="en-US" sz="2800" dirty="0"/>
              <a:t>The Fish</a:t>
            </a:r>
          </a:p>
        </p:txBody>
      </p:sp>
    </p:spTree>
    <p:extLst>
      <p:ext uri="{BB962C8B-B14F-4D97-AF65-F5344CB8AC3E}">
        <p14:creationId xmlns:p14="http://schemas.microsoft.com/office/powerpoint/2010/main" val="14412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s-ES" dirty="0" err="1"/>
              <a:t>Asking</a:t>
            </a:r>
            <a:r>
              <a:rPr lang="es-ES" dirty="0"/>
              <a:t> </a:t>
            </a:r>
            <a:r>
              <a:rPr lang="es-ES" dirty="0" err="1"/>
              <a:t>questions</a:t>
            </a:r>
            <a:r>
              <a:rPr lang="es-ES" dirty="0"/>
              <a:t> </a:t>
            </a:r>
            <a:r>
              <a:rPr lang="es-ES" dirty="0" err="1"/>
              <a:t>is</a:t>
            </a:r>
            <a:r>
              <a:rPr lang="es-ES" dirty="0"/>
              <a:t> </a:t>
            </a:r>
            <a:r>
              <a:rPr lang="es-ES" dirty="0" err="1"/>
              <a:t>an</a:t>
            </a:r>
            <a:r>
              <a:rPr lang="es-ES" dirty="0"/>
              <a:t> </a:t>
            </a:r>
            <a:r>
              <a:rPr lang="es-ES" dirty="0" err="1"/>
              <a:t>easy</a:t>
            </a:r>
            <a:r>
              <a:rPr lang="es-ES" dirty="0"/>
              <a:t> </a:t>
            </a:r>
            <a:r>
              <a:rPr lang="es-ES" dirty="0" err="1"/>
              <a:t>way</a:t>
            </a:r>
            <a:r>
              <a:rPr lang="es-ES" dirty="0"/>
              <a:t> to </a:t>
            </a:r>
            <a:r>
              <a:rPr lang="es-ES" dirty="0" err="1"/>
              <a:t>start</a:t>
            </a:r>
            <a:r>
              <a:rPr lang="es-ES" dirty="0"/>
              <a:t> </a:t>
            </a:r>
            <a:r>
              <a:rPr lang="es-ES" dirty="0" err="1"/>
              <a:t>conversations</a:t>
            </a:r>
            <a:r>
              <a:rPr lang="es-ES" dirty="0"/>
              <a:t>.</a:t>
            </a:r>
            <a:endParaRPr lang="en-US" dirty="0"/>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lstStyle/>
          <a:p>
            <a:r>
              <a:rPr lang="en-US" sz="3200" dirty="0"/>
              <a:t>Questions are a great way…</a:t>
            </a:r>
          </a:p>
          <a:p>
            <a:pPr lvl="1">
              <a:buFont typeface="Wingdings" pitchFamily="2" charset="2"/>
              <a:buChar char="ü"/>
            </a:pPr>
            <a:r>
              <a:rPr lang="en-US" sz="2800" dirty="0"/>
              <a:t>To start conversations without offense</a:t>
            </a:r>
          </a:p>
          <a:p>
            <a:pPr lvl="1">
              <a:buFont typeface="Wingdings" pitchFamily="2" charset="2"/>
              <a:buChar char="ü"/>
            </a:pPr>
            <a:r>
              <a:rPr lang="en-US" sz="2800" dirty="0"/>
              <a:t>To uncover faulty thinking</a:t>
            </a:r>
          </a:p>
          <a:p>
            <a:pPr lvl="1">
              <a:buFont typeface="Wingdings" pitchFamily="2" charset="2"/>
              <a:buChar char="ü"/>
            </a:pPr>
            <a:r>
              <a:rPr lang="en-US" sz="2800" dirty="0"/>
              <a:t>Encourage better alternatives</a:t>
            </a:r>
          </a:p>
          <a:p>
            <a:pPr lvl="1">
              <a:buFont typeface="Wingdings" pitchFamily="2" charset="2"/>
              <a:buChar char="ü"/>
            </a:pPr>
            <a:r>
              <a:rPr lang="en-US" sz="2800" dirty="0"/>
              <a:t>Allow other people an opportunity to come to a better decision themselves</a:t>
            </a:r>
          </a:p>
          <a:p>
            <a:r>
              <a:rPr lang="en-US" sz="3200" dirty="0"/>
              <a:t>Most people want to discover answers themselves</a:t>
            </a:r>
          </a:p>
        </p:txBody>
      </p:sp>
    </p:spTree>
    <p:extLst>
      <p:ext uri="{BB962C8B-B14F-4D97-AF65-F5344CB8AC3E}">
        <p14:creationId xmlns:p14="http://schemas.microsoft.com/office/powerpoint/2010/main" val="3701274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It Is All About The Fish</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buFontTx/>
              <a:buChar char="-"/>
            </a:pPr>
            <a:r>
              <a:rPr lang="en-US" sz="2800" dirty="0"/>
              <a:t>Using Your Own Artform</a:t>
            </a:r>
          </a:p>
          <a:p>
            <a:pPr lvl="0">
              <a:buFontTx/>
              <a:buChar char="-"/>
            </a:pPr>
            <a:r>
              <a:rPr lang="en-US" sz="2800" dirty="0"/>
              <a:t>That Awful Moss</a:t>
            </a:r>
          </a:p>
          <a:p>
            <a:pPr lvl="0">
              <a:buFontTx/>
              <a:buChar char="-"/>
            </a:pPr>
            <a:r>
              <a:rPr lang="en-US" sz="2800" dirty="0"/>
              <a:t>Help Can Be Nice</a:t>
            </a:r>
          </a:p>
          <a:p>
            <a:pPr lvl="0">
              <a:buFontTx/>
              <a:buChar char="-"/>
            </a:pPr>
            <a:r>
              <a:rPr lang="en-US" sz="2800" dirty="0"/>
              <a:t>You Just Might Be Blessed</a:t>
            </a:r>
          </a:p>
          <a:p>
            <a:pPr lvl="0">
              <a:buFontTx/>
              <a:buChar char="-"/>
            </a:pPr>
            <a:r>
              <a:rPr lang="en-US" sz="2800" dirty="0"/>
              <a:t>Casting For Heavenly Treasures</a:t>
            </a:r>
          </a:p>
        </p:txBody>
      </p:sp>
    </p:spTree>
    <p:extLst>
      <p:ext uri="{BB962C8B-B14F-4D97-AF65-F5344CB8AC3E}">
        <p14:creationId xmlns:p14="http://schemas.microsoft.com/office/powerpoint/2010/main" val="3222742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Your Prayer List</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buFont typeface="Wingdings" pitchFamily="2" charset="2"/>
              <a:buChar char="Ø"/>
            </a:pPr>
            <a:r>
              <a:rPr lang="en-US" sz="2800" dirty="0"/>
              <a:t>Who Are You Praying For?</a:t>
            </a:r>
          </a:p>
          <a:p>
            <a:pPr marL="0" lvl="0" indent="0">
              <a:buNone/>
            </a:pPr>
            <a:r>
              <a:rPr lang="en-US" sz="28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17970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r>
              <a:rPr lang="en-US" sz="2800" dirty="0"/>
              <a:t>Have you ever prayed about things like that?</a:t>
            </a:r>
          </a:p>
          <a:p>
            <a:r>
              <a:rPr lang="en-US" sz="2800" dirty="0"/>
              <a:t>Is your church family helping you during this tough time in your life?</a:t>
            </a:r>
          </a:p>
          <a:p>
            <a:r>
              <a:rPr lang="en-US" sz="2800" dirty="0"/>
              <a:t>Have you ever thought about how God could bless your life?</a:t>
            </a:r>
          </a:p>
          <a:p>
            <a:r>
              <a:rPr lang="en-US" sz="2800" dirty="0"/>
              <a:t>Is there anything special I can pray with you about?</a:t>
            </a:r>
          </a:p>
          <a:p>
            <a:pPr lvl="0"/>
            <a:r>
              <a:rPr lang="en-US" sz="2800" dirty="0"/>
              <a:t>Have you ever, honestly, made peace with God?</a:t>
            </a:r>
          </a:p>
          <a:p>
            <a:endParaRPr lang="en-US" sz="2800" dirty="0"/>
          </a:p>
        </p:txBody>
      </p:sp>
    </p:spTree>
    <p:extLst>
      <p:ext uri="{BB962C8B-B14F-4D97-AF65-F5344CB8AC3E}">
        <p14:creationId xmlns:p14="http://schemas.microsoft.com/office/powerpoint/2010/main" val="135650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r>
              <a:rPr lang="en-US" sz="2800" dirty="0"/>
              <a:t>Where do you go to church?</a:t>
            </a:r>
          </a:p>
          <a:p>
            <a:pPr lvl="0"/>
            <a:r>
              <a:rPr lang="en-US" sz="2800" dirty="0"/>
              <a:t>Do you ever struggle with finding peace in a world of constant change?</a:t>
            </a:r>
          </a:p>
          <a:p>
            <a:pPr lvl="0"/>
            <a:r>
              <a:rPr lang="en-US" sz="2800" dirty="0"/>
              <a:t>Are you really happy with your life right now?</a:t>
            </a:r>
          </a:p>
          <a:p>
            <a:pPr lvl="0"/>
            <a:r>
              <a:rPr lang="en-US" sz="2800" dirty="0"/>
              <a:t>Have you ever thought about faith issues?</a:t>
            </a:r>
          </a:p>
          <a:p>
            <a:pPr lvl="0"/>
            <a:r>
              <a:rPr lang="en-US" sz="2800" dirty="0"/>
              <a:t>What do you think the word </a:t>
            </a:r>
            <a:r>
              <a:rPr lang="en-US" sz="2800" i="1" dirty="0"/>
              <a:t>salvation</a:t>
            </a:r>
            <a:r>
              <a:rPr lang="en-US" sz="2800" dirty="0"/>
              <a:t> means?</a:t>
            </a:r>
          </a:p>
          <a:p>
            <a:pPr lvl="0"/>
            <a:r>
              <a:rPr lang="en-US" sz="2800" dirty="0"/>
              <a:t>Have you ever thought about eternity?</a:t>
            </a:r>
          </a:p>
          <a:p>
            <a:pPr lvl="0"/>
            <a:endParaRPr lang="en-US" sz="2800" dirty="0"/>
          </a:p>
        </p:txBody>
      </p:sp>
    </p:spTree>
    <p:extLst>
      <p:ext uri="{BB962C8B-B14F-4D97-AF65-F5344CB8AC3E}">
        <p14:creationId xmlns:p14="http://schemas.microsoft.com/office/powerpoint/2010/main" val="267623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r>
              <a:rPr lang="en-US" sz="2800" dirty="0"/>
              <a:t>If something terrible were to happen, do you have a peace about where you would spend eternity?</a:t>
            </a:r>
          </a:p>
          <a:p>
            <a:pPr lvl="0"/>
            <a:r>
              <a:rPr lang="en-US" sz="2800" dirty="0"/>
              <a:t>Has anyone ever really taken the time to share with you what Christianity is all about?</a:t>
            </a:r>
          </a:p>
          <a:p>
            <a:pPr lvl="0"/>
            <a:r>
              <a:rPr lang="en-US" sz="2800" dirty="0"/>
              <a:t>Have you ever thought much about matters of faith and spirituality?</a:t>
            </a:r>
          </a:p>
          <a:p>
            <a:pPr lvl="0"/>
            <a:r>
              <a:rPr lang="en-US" sz="2800" dirty="0"/>
              <a:t>Has anyone ever shared with you who Jesus Christ really is?</a:t>
            </a:r>
          </a:p>
          <a:p>
            <a:pPr lvl="0"/>
            <a:endParaRPr lang="en-US" sz="2800" dirty="0"/>
          </a:p>
        </p:txBody>
      </p:sp>
    </p:spTree>
    <p:extLst>
      <p:ext uri="{BB962C8B-B14F-4D97-AF65-F5344CB8AC3E}">
        <p14:creationId xmlns:p14="http://schemas.microsoft.com/office/powerpoint/2010/main" val="133894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r>
              <a:rPr lang="en-US" sz="2800" dirty="0"/>
              <a:t>Have you found any good Bibles or devotions for your phone or computer?</a:t>
            </a:r>
          </a:p>
          <a:p>
            <a:pPr lvl="0"/>
            <a:r>
              <a:rPr lang="en-US" sz="2800" dirty="0"/>
              <a:t>Do you ever pray about things that are going on at school / work?</a:t>
            </a:r>
          </a:p>
          <a:p>
            <a:pPr lvl="0"/>
            <a:r>
              <a:rPr lang="en-US" sz="2800" dirty="0"/>
              <a:t>Do you ever wonder if there’s a God who really cares about us?</a:t>
            </a:r>
          </a:p>
        </p:txBody>
      </p:sp>
    </p:spTree>
    <p:extLst>
      <p:ext uri="{BB962C8B-B14F-4D97-AF65-F5344CB8AC3E}">
        <p14:creationId xmlns:p14="http://schemas.microsoft.com/office/powerpoint/2010/main" val="3810741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EE67C-705A-9F4D-A07C-1694869F6F7D}"/>
              </a:ext>
            </a:extLst>
          </p:cNvPr>
          <p:cNvSpPr>
            <a:spLocks noGrp="1"/>
          </p:cNvSpPr>
          <p:nvPr>
            <p:ph type="title"/>
          </p:nvPr>
        </p:nvSpPr>
        <p:spPr/>
        <p:txBody>
          <a:bodyPr>
            <a:normAutofit/>
          </a:bodyPr>
          <a:lstStyle/>
          <a:p>
            <a:r>
              <a:rPr lang="en-US" dirty="0"/>
              <a:t>Here are some possible questions </a:t>
            </a:r>
          </a:p>
        </p:txBody>
      </p:sp>
      <p:sp>
        <p:nvSpPr>
          <p:cNvPr id="3" name="Content Placeholder 2">
            <a:extLst>
              <a:ext uri="{FF2B5EF4-FFF2-40B4-BE49-F238E27FC236}">
                <a16:creationId xmlns:a16="http://schemas.microsoft.com/office/drawing/2014/main" xmlns="" id="{1B2B89FF-468F-1C42-B734-2D2B8ACDC2D6}"/>
              </a:ext>
            </a:extLst>
          </p:cNvPr>
          <p:cNvSpPr>
            <a:spLocks noGrp="1"/>
          </p:cNvSpPr>
          <p:nvPr>
            <p:ph idx="1"/>
          </p:nvPr>
        </p:nvSpPr>
        <p:spPr/>
        <p:txBody>
          <a:bodyPr>
            <a:normAutofit/>
          </a:bodyPr>
          <a:lstStyle/>
          <a:p>
            <a:pPr lvl="0"/>
            <a:r>
              <a:rPr lang="en-US" sz="2800" dirty="0"/>
              <a:t>What do you think about (the latest news story about faith issues or the church that may be in the newspaper or on television)? </a:t>
            </a:r>
          </a:p>
          <a:p>
            <a:pPr lvl="1"/>
            <a:r>
              <a:rPr lang="en-US" sz="2400" dirty="0"/>
              <a:t>This could be a great way to confront negative issues in the church and talk about how different your church family—and true Christianity—is pertaining to that issue.</a:t>
            </a:r>
          </a:p>
        </p:txBody>
      </p:sp>
    </p:spTree>
    <p:extLst>
      <p:ext uri="{BB962C8B-B14F-4D97-AF65-F5344CB8AC3E}">
        <p14:creationId xmlns:p14="http://schemas.microsoft.com/office/powerpoint/2010/main" val="2681573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913774" y="753228"/>
            <a:ext cx="9380408" cy="1080938"/>
          </a:xfrm>
        </p:spPr>
        <p:txBody>
          <a:bodyPr/>
          <a:lstStyle/>
          <a:p>
            <a:r>
              <a:rPr lang="en-US" dirty="0"/>
              <a:t>“What was the most incredible thing that ever happened to you?”</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p:txBody>
          <a:bodyPr>
            <a:normAutofit/>
          </a:bodyPr>
          <a:lstStyle/>
          <a:p>
            <a:r>
              <a:rPr lang="en-US" sz="2800" dirty="0"/>
              <a:t>Asking other people about their experiences can help build a relationship</a:t>
            </a:r>
          </a:p>
          <a:p>
            <a:r>
              <a:rPr lang="en-US" sz="2800" dirty="0"/>
              <a:t>Then you can ask: “Can I tell you what the most incredible thing that happened to me?”</a:t>
            </a:r>
          </a:p>
          <a:p>
            <a:r>
              <a:rPr lang="en-US" sz="2800" dirty="0"/>
              <a:t>Asking permission opens the door to sharing a quick word about what Jesus Christ did in your life.</a:t>
            </a:r>
          </a:p>
          <a:p>
            <a:endParaRPr lang="en-US" sz="2800" dirty="0"/>
          </a:p>
        </p:txBody>
      </p:sp>
    </p:spTree>
    <p:extLst>
      <p:ext uri="{BB962C8B-B14F-4D97-AF65-F5344CB8AC3E}">
        <p14:creationId xmlns:p14="http://schemas.microsoft.com/office/powerpoint/2010/main" val="1613189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5A048-66A4-1E40-BD88-2B6D07AE690A}"/>
              </a:ext>
            </a:extLst>
          </p:cNvPr>
          <p:cNvSpPr>
            <a:spLocks noGrp="1"/>
          </p:cNvSpPr>
          <p:nvPr>
            <p:ph type="title"/>
          </p:nvPr>
        </p:nvSpPr>
        <p:spPr>
          <a:xfrm>
            <a:off x="1072055" y="753228"/>
            <a:ext cx="9222127" cy="1080938"/>
          </a:xfrm>
        </p:spPr>
        <p:txBody>
          <a:bodyPr/>
          <a:lstStyle/>
          <a:p>
            <a:r>
              <a:rPr lang="en-US" dirty="0"/>
              <a:t>“Would you like to have that kind of relationship with God?”</a:t>
            </a:r>
          </a:p>
        </p:txBody>
      </p:sp>
      <p:sp>
        <p:nvSpPr>
          <p:cNvPr id="3" name="Content Placeholder 2">
            <a:extLst>
              <a:ext uri="{FF2B5EF4-FFF2-40B4-BE49-F238E27FC236}">
                <a16:creationId xmlns:a16="http://schemas.microsoft.com/office/drawing/2014/main" xmlns="" id="{11BC8382-54CB-4D41-B368-0D9EC4DB0652}"/>
              </a:ext>
            </a:extLst>
          </p:cNvPr>
          <p:cNvSpPr>
            <a:spLocks noGrp="1"/>
          </p:cNvSpPr>
          <p:nvPr>
            <p:ph sz="quarter" idx="13"/>
          </p:nvPr>
        </p:nvSpPr>
        <p:spPr/>
        <p:txBody>
          <a:bodyPr>
            <a:normAutofit/>
          </a:bodyPr>
          <a:lstStyle/>
          <a:p>
            <a:r>
              <a:rPr lang="en-US" sz="2800" dirty="0"/>
              <a:t>If that person hesitates, seems embarrassed, or starts making excuses, say:</a:t>
            </a:r>
          </a:p>
          <a:p>
            <a:pPr lvl="1">
              <a:buFont typeface="Wingdings" pitchFamily="2" charset="2"/>
              <a:buChar char="Ø"/>
            </a:pPr>
            <a:r>
              <a:rPr lang="en-US" sz="2600" dirty="0"/>
              <a:t>“That’s okay. I just wanted to share how wonderful God has been in my own life.”</a:t>
            </a:r>
          </a:p>
          <a:p>
            <a:pPr lvl="1">
              <a:buFont typeface="Wingdings" pitchFamily="2" charset="2"/>
              <a:buChar char="Ø"/>
            </a:pPr>
            <a:r>
              <a:rPr lang="en-US" sz="2600" dirty="0"/>
              <a:t>We are only responsible for planting the seed. Let God do the work needed—it may take a lot of time!!!</a:t>
            </a:r>
          </a:p>
        </p:txBody>
      </p:sp>
    </p:spTree>
    <p:extLst>
      <p:ext uri="{BB962C8B-B14F-4D97-AF65-F5344CB8AC3E}">
        <p14:creationId xmlns:p14="http://schemas.microsoft.com/office/powerpoint/2010/main" val="289854347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{11561F61-8EF6-1A44-A589-3580C87695D2}tf10001057</Template>
  <TotalTime>580</TotalTime>
  <Words>1129</Words>
  <Application>Microsoft Office PowerPoint</Application>
  <PresentationFormat>Custom</PresentationFormat>
  <Paragraphs>96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Berlin</vt:lpstr>
      <vt:lpstr>L.E.A.R.N. Evangelism  Means To:</vt:lpstr>
      <vt:lpstr>Asking questions is an easy way to start conversations.</vt:lpstr>
      <vt:lpstr>Here are some possible questions </vt:lpstr>
      <vt:lpstr>Here are some possible questions </vt:lpstr>
      <vt:lpstr>Here are some possible questions </vt:lpstr>
      <vt:lpstr>Here are some possible questions </vt:lpstr>
      <vt:lpstr>Here are some possible questions </vt:lpstr>
      <vt:lpstr>“What was the most incredible thing that ever happened to you?”</vt:lpstr>
      <vt:lpstr>“Would you like to have that kind of relationship with God?”</vt:lpstr>
      <vt:lpstr>Here are some possible questions </vt:lpstr>
      <vt:lpstr>Proverbs 25:11-13 (The Message Bible)</vt:lpstr>
      <vt:lpstr>Think About…</vt:lpstr>
      <vt:lpstr>We should…</vt:lpstr>
      <vt:lpstr>You can…</vt:lpstr>
      <vt:lpstr>Sharing Your Testimony…</vt:lpstr>
      <vt:lpstr>What You Can Do…</vt:lpstr>
      <vt:lpstr>What You Can Do…</vt:lpstr>
      <vt:lpstr>What You Can Do…</vt:lpstr>
      <vt:lpstr>It Is All About The Fish</vt:lpstr>
      <vt:lpstr>It Is All About The Fish</vt:lpstr>
      <vt:lpstr>Your Prayer List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Evangelizar Es:</dc:title>
  <dc:creator>Winds Nan</dc:creator>
  <cp:lastModifiedBy>Hannah Windsor</cp:lastModifiedBy>
  <cp:revision>21</cp:revision>
  <cp:lastPrinted>2020-01-12T20:51:25Z</cp:lastPrinted>
  <dcterms:created xsi:type="dcterms:W3CDTF">2020-01-07T21:02:07Z</dcterms:created>
  <dcterms:modified xsi:type="dcterms:W3CDTF">2020-08-17T16:30:45Z</dcterms:modified>
</cp:coreProperties>
</file>