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3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5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8710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564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59661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52274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0472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0407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19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87DA83-5663-4C9C-B9AA-0B40A3DAFF81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80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9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22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8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0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78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6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98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3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804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pPr/>
              <a:t>8/24/20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73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FC27E8-5D70-4566-A502-9FA56E5D4B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25"/>
          <a:stretch/>
        </p:blipFill>
        <p:spPr>
          <a:xfrm>
            <a:off x="0" y="0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51B72-132C-B042-A368-17746B01C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69293" y="978623"/>
            <a:ext cx="8789073" cy="1790646"/>
          </a:xfrm>
        </p:spPr>
        <p:txBody>
          <a:bodyPr anchor="b">
            <a:noAutofit/>
          </a:bodyPr>
          <a:lstStyle/>
          <a:p>
            <a:r>
              <a:rPr lang="en-US" sz="7900" dirty="0">
                <a:solidFill>
                  <a:schemeClr val="tx1"/>
                </a:solidFill>
              </a:rPr>
              <a:t>Evangelizar </a:t>
            </a:r>
            <a:r>
              <a:rPr lang="en-US" sz="7900" dirty="0"/>
              <a:t>Es:</a:t>
            </a:r>
            <a:endParaRPr lang="en-US" sz="79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79C585-C5B6-ED43-91E6-CEA33D597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5564" y="2769269"/>
            <a:ext cx="5442702" cy="1431714"/>
          </a:xfrm>
        </p:spPr>
        <p:txBody>
          <a:bodyPr anchor="t">
            <a:normAutofit/>
          </a:bodyPr>
          <a:lstStyle/>
          <a:p>
            <a:r>
              <a:rPr lang="en-US" sz="7568" dirty="0"/>
              <a:t>Preguntar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9832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8" y="753228"/>
            <a:ext cx="11511679" cy="1080938"/>
          </a:xfrm>
        </p:spPr>
        <p:txBody>
          <a:bodyPr>
            <a:noAutofit/>
          </a:bodyPr>
          <a:lstStyle/>
          <a:p>
            <a:r>
              <a:rPr lang="en-US" sz="5000" dirty="0" err="1"/>
              <a:t>Aquí</a:t>
            </a:r>
            <a:r>
              <a:rPr lang="en-US" sz="5000" dirty="0"/>
              <a:t> hay </a:t>
            </a:r>
            <a:r>
              <a:rPr lang="en-US" sz="5000" dirty="0" err="1"/>
              <a:t>algunas</a:t>
            </a:r>
            <a:r>
              <a:rPr lang="en-US" sz="5000" dirty="0"/>
              <a:t> </a:t>
            </a:r>
            <a:r>
              <a:rPr lang="en-US" sz="5000" dirty="0" err="1"/>
              <a:t>preguntas</a:t>
            </a:r>
            <a:r>
              <a:rPr lang="en-US" sz="5000" dirty="0"/>
              <a:t> </a:t>
            </a:r>
            <a:r>
              <a:rPr lang="en-US" sz="5000" dirty="0" err="1"/>
              <a:t>posibles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267" y="2336873"/>
            <a:ext cx="11312278" cy="3599316"/>
          </a:xfrm>
        </p:spPr>
        <p:txBody>
          <a:bodyPr>
            <a:noAutofit/>
          </a:bodyPr>
          <a:lstStyle/>
          <a:p>
            <a:r>
              <a:rPr lang="en-US" sz="4000" dirty="0"/>
              <a:t>Tus </a:t>
            </a:r>
            <a:r>
              <a:rPr lang="en-US" sz="4000" dirty="0" err="1"/>
              <a:t>habilidades</a:t>
            </a:r>
            <a:r>
              <a:rPr lang="en-US" sz="4000" dirty="0"/>
              <a:t> de </a:t>
            </a:r>
            <a:r>
              <a:rPr lang="en-US" sz="4000" u="sng" dirty="0" err="1"/>
              <a:t>escuchar</a:t>
            </a:r>
            <a:r>
              <a:rPr lang="en-US" sz="4000" dirty="0"/>
              <a:t> y del </a:t>
            </a:r>
            <a:r>
              <a:rPr lang="en-US" sz="4000" dirty="0" err="1"/>
              <a:t>Espíritu</a:t>
            </a:r>
            <a:r>
              <a:rPr lang="en-US" sz="4000" dirty="0"/>
              <a:t> Santo </a:t>
            </a:r>
            <a:r>
              <a:rPr lang="en-US" sz="4000" dirty="0" err="1"/>
              <a:t>te</a:t>
            </a:r>
            <a:r>
              <a:rPr lang="en-US" sz="4000" dirty="0"/>
              <a:t> </a:t>
            </a:r>
            <a:r>
              <a:rPr lang="en-US" sz="4000" dirty="0" err="1"/>
              <a:t>guiarán</a:t>
            </a:r>
            <a:r>
              <a:rPr lang="en-US" sz="4000" dirty="0"/>
              <a:t> para </a:t>
            </a:r>
            <a:r>
              <a:rPr lang="en-US" sz="4000" dirty="0" err="1"/>
              <a:t>hacer</a:t>
            </a:r>
            <a:r>
              <a:rPr lang="en-US" sz="4000" dirty="0"/>
              <a:t> las </a:t>
            </a:r>
            <a:r>
              <a:rPr lang="en-US" sz="4000" dirty="0" err="1"/>
              <a:t>preguntas</a:t>
            </a:r>
            <a:r>
              <a:rPr lang="en-US" sz="4000" dirty="0"/>
              <a:t> </a:t>
            </a:r>
            <a:r>
              <a:rPr lang="en-US" sz="4000" dirty="0" err="1"/>
              <a:t>correctas</a:t>
            </a:r>
            <a:r>
              <a:rPr lang="en-US" sz="4000" dirty="0"/>
              <a:t>.</a:t>
            </a:r>
          </a:p>
          <a:p>
            <a:r>
              <a:rPr lang="en-US" sz="4000" dirty="0"/>
              <a:t>Honestamente, ¡</a:t>
            </a:r>
            <a:r>
              <a:rPr lang="en-US" sz="4000" dirty="0" err="1"/>
              <a:t>tu</a:t>
            </a:r>
            <a:r>
              <a:rPr lang="en-US" sz="4000" dirty="0"/>
              <a:t> </a:t>
            </a:r>
            <a:r>
              <a:rPr lang="en-US" sz="4000" u="sng" dirty="0" err="1"/>
              <a:t>creatividad</a:t>
            </a:r>
            <a:r>
              <a:rPr lang="en-US" sz="4000" dirty="0"/>
              <a:t> </a:t>
            </a:r>
            <a:r>
              <a:rPr lang="en-US" sz="4000" dirty="0" err="1"/>
              <a:t>es</a:t>
            </a:r>
            <a:r>
              <a:rPr lang="en-US" sz="4000" dirty="0"/>
              <a:t> la </a:t>
            </a:r>
            <a:r>
              <a:rPr lang="en-US" sz="4000" dirty="0" err="1"/>
              <a:t>única</a:t>
            </a:r>
            <a:r>
              <a:rPr lang="en-US" sz="4000" dirty="0"/>
              <a:t> </a:t>
            </a:r>
            <a:r>
              <a:rPr lang="en-US" sz="4000" dirty="0" err="1"/>
              <a:t>limitación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err="1"/>
              <a:t>las</a:t>
            </a:r>
            <a:r>
              <a:rPr lang="en-US" sz="4000" dirty="0"/>
              <a:t> </a:t>
            </a:r>
            <a:r>
              <a:rPr lang="en-US" sz="4000" dirty="0" err="1"/>
              <a:t>preguntas</a:t>
            </a:r>
            <a:r>
              <a:rPr lang="en-US" sz="4000" dirty="0"/>
              <a:t> </a:t>
            </a:r>
            <a:r>
              <a:rPr lang="en-US" sz="4000" dirty="0" err="1"/>
              <a:t>que</a:t>
            </a:r>
            <a:r>
              <a:rPr lang="en-US" sz="4000" dirty="0"/>
              <a:t> </a:t>
            </a:r>
            <a:r>
              <a:rPr lang="en-US" sz="4000" dirty="0" err="1"/>
              <a:t>puedes</a:t>
            </a:r>
            <a:r>
              <a:rPr lang="en-US" sz="4000" dirty="0"/>
              <a:t> </a:t>
            </a:r>
            <a:r>
              <a:rPr lang="en-US" sz="4000" dirty="0" err="1"/>
              <a:t>hacer</a:t>
            </a:r>
            <a:r>
              <a:rPr lang="en-US" sz="4000" dirty="0"/>
              <a:t>!</a:t>
            </a:r>
            <a:endParaRPr lang="en-US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9051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200" dirty="0"/>
              <a:t>Proverbios 25:11-13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610" y="2578937"/>
            <a:ext cx="11082309" cy="4097232"/>
          </a:xfrm>
        </p:spPr>
        <p:txBody>
          <a:bodyPr>
            <a:noAutofit/>
          </a:bodyPr>
          <a:lstStyle/>
          <a:p>
            <a:pPr algn="ctr"/>
            <a:r>
              <a:rPr lang="en-US" sz="3600" i="1" dirty="0"/>
              <a:t>“El </a:t>
            </a:r>
            <a:r>
              <a:rPr lang="en-US" sz="3600" i="1" dirty="0" err="1"/>
              <a:t>consejo</a:t>
            </a:r>
            <a:r>
              <a:rPr lang="en-US" sz="3600" i="1" dirty="0"/>
              <a:t> </a:t>
            </a:r>
            <a:r>
              <a:rPr lang="en-US" sz="3600" i="1" dirty="0" err="1"/>
              <a:t>oportuno</a:t>
            </a:r>
            <a:r>
              <a:rPr lang="en-US" sz="3600" i="1" dirty="0"/>
              <a:t> es </a:t>
            </a:r>
            <a:r>
              <a:rPr lang="en-US" sz="3600" i="1" dirty="0" err="1"/>
              <a:t>precioso</a:t>
            </a:r>
            <a:r>
              <a:rPr lang="en-US" sz="3600" i="1" dirty="0"/>
              <a:t>, </a:t>
            </a:r>
            <a:r>
              <a:rPr lang="en-US" sz="3600" i="1" dirty="0" err="1"/>
              <a:t>como</a:t>
            </a:r>
            <a:r>
              <a:rPr lang="en-US" sz="3600" i="1" dirty="0"/>
              <a:t> manzanas de </a:t>
            </a:r>
            <a:r>
              <a:rPr lang="en-US" sz="3600" i="1" dirty="0" err="1"/>
              <a:t>oro</a:t>
            </a:r>
            <a:r>
              <a:rPr lang="en-US" sz="3600" i="1" dirty="0"/>
              <a:t> </a:t>
            </a:r>
            <a:r>
              <a:rPr lang="en-US" sz="3600" i="1" dirty="0" err="1"/>
              <a:t>en</a:t>
            </a:r>
            <a:r>
              <a:rPr lang="en-US" sz="3600" i="1" dirty="0"/>
              <a:t> canasta de </a:t>
            </a:r>
            <a:r>
              <a:rPr lang="en-US" sz="3600" i="1" dirty="0" err="1"/>
              <a:t>plata</a:t>
            </a:r>
            <a:r>
              <a:rPr lang="en-US" sz="3600" i="1" dirty="0"/>
              <a:t>. La </a:t>
            </a:r>
            <a:r>
              <a:rPr lang="en-US" sz="3600" i="1" dirty="0" err="1"/>
              <a:t>crítica</a:t>
            </a:r>
            <a:r>
              <a:rPr lang="en-US" sz="3600" i="1" dirty="0"/>
              <a:t> </a:t>
            </a:r>
            <a:r>
              <a:rPr lang="en-US" sz="3600" i="1" dirty="0" err="1"/>
              <a:t>constructiva</a:t>
            </a:r>
            <a:r>
              <a:rPr lang="en-US" sz="3600" i="1" dirty="0"/>
              <a:t> es, para </a:t>
            </a:r>
            <a:r>
              <a:rPr lang="en-US" sz="3600" i="1" dirty="0" err="1"/>
              <a:t>quien</a:t>
            </a:r>
            <a:r>
              <a:rPr lang="en-US" sz="3600" i="1" dirty="0"/>
              <a:t> la </a:t>
            </a:r>
            <a:r>
              <a:rPr lang="en-US" sz="3600" i="1" dirty="0" err="1"/>
              <a:t>escucha</a:t>
            </a:r>
            <a:r>
              <a:rPr lang="en-US" sz="3600" i="1" dirty="0"/>
              <a:t>, </a:t>
            </a:r>
            <a:r>
              <a:rPr lang="en-US" sz="3600" i="1" dirty="0" err="1"/>
              <a:t>como</a:t>
            </a:r>
            <a:r>
              <a:rPr lang="en-US" sz="3600" i="1" dirty="0"/>
              <a:t> un </a:t>
            </a:r>
            <a:r>
              <a:rPr lang="en-US" sz="3600" i="1" dirty="0" err="1"/>
              <a:t>pendiente</a:t>
            </a:r>
            <a:r>
              <a:rPr lang="en-US" sz="3600" i="1" dirty="0"/>
              <a:t> u </a:t>
            </a:r>
            <a:r>
              <a:rPr lang="en-US" sz="3600" i="1" dirty="0" err="1"/>
              <a:t>otras</a:t>
            </a:r>
            <a:r>
              <a:rPr lang="en-US" sz="3600" i="1" dirty="0"/>
              <a:t> </a:t>
            </a:r>
            <a:r>
              <a:rPr lang="en-US" sz="3600" i="1" dirty="0" err="1"/>
              <a:t>joyas</a:t>
            </a:r>
            <a:r>
              <a:rPr lang="en-US" sz="3600" i="1" dirty="0"/>
              <a:t> de </a:t>
            </a:r>
            <a:r>
              <a:rPr lang="en-US" sz="3600" i="1" dirty="0" err="1"/>
              <a:t>oro</a:t>
            </a:r>
            <a:r>
              <a:rPr lang="en-US" sz="3600" i="1" dirty="0"/>
              <a:t>. Los </a:t>
            </a:r>
            <a:r>
              <a:rPr lang="en-US" sz="3600" i="1" dirty="0" err="1"/>
              <a:t>mensajeros</a:t>
            </a:r>
            <a:r>
              <a:rPr lang="en-US" sz="3600" i="1" dirty="0"/>
              <a:t> </a:t>
            </a:r>
            <a:r>
              <a:rPr lang="en-US" sz="3600" i="1" dirty="0" err="1"/>
              <a:t>confiables</a:t>
            </a:r>
            <a:r>
              <a:rPr lang="en-US" sz="3600" i="1" dirty="0"/>
              <a:t> </a:t>
            </a:r>
            <a:r>
              <a:rPr lang="en-US" sz="3600" i="1" dirty="0" err="1"/>
              <a:t>refrescan</a:t>
            </a:r>
            <a:r>
              <a:rPr lang="en-US" sz="3600" i="1" dirty="0"/>
              <a:t> </a:t>
            </a:r>
            <a:r>
              <a:rPr lang="en-US" sz="3600" i="1" dirty="0" err="1"/>
              <a:t>como</a:t>
            </a:r>
            <a:r>
              <a:rPr lang="en-US" sz="3600" i="1" dirty="0"/>
              <a:t> la </a:t>
            </a:r>
            <a:r>
              <a:rPr lang="en-US" sz="3600" i="1" dirty="0" err="1"/>
              <a:t>nieve</a:t>
            </a:r>
            <a:r>
              <a:rPr lang="en-US" sz="3600" i="1" dirty="0"/>
              <a:t> </a:t>
            </a:r>
            <a:r>
              <a:rPr lang="en-US" sz="3600" i="1" dirty="0" err="1"/>
              <a:t>en</a:t>
            </a:r>
            <a:r>
              <a:rPr lang="en-US" sz="3600" i="1" dirty="0"/>
              <a:t> </a:t>
            </a:r>
            <a:r>
              <a:rPr lang="en-US" sz="3600" i="1" dirty="0" err="1"/>
              <a:t>verano</a:t>
            </a:r>
            <a:r>
              <a:rPr lang="en-US" sz="3600" i="1" dirty="0"/>
              <a:t>. </a:t>
            </a:r>
            <a:r>
              <a:rPr lang="en-US" sz="3600" i="1" dirty="0" err="1"/>
              <a:t>Reviven</a:t>
            </a:r>
            <a:r>
              <a:rPr lang="en-US" sz="3600" i="1" dirty="0"/>
              <a:t> el </a:t>
            </a:r>
            <a:r>
              <a:rPr lang="en-US" sz="3600" i="1" dirty="0" err="1"/>
              <a:t>espíritu</a:t>
            </a:r>
            <a:r>
              <a:rPr lang="en-US" sz="3600" i="1" dirty="0"/>
              <a:t> de </a:t>
            </a:r>
            <a:r>
              <a:rPr lang="en-US" sz="3600" i="1" dirty="0" err="1"/>
              <a:t>su</a:t>
            </a:r>
            <a:r>
              <a:rPr lang="en-US" sz="3600" i="1" dirty="0"/>
              <a:t> </a:t>
            </a:r>
            <a:r>
              <a:rPr lang="en-US" sz="3600" i="1" dirty="0" err="1"/>
              <a:t>patrón</a:t>
            </a:r>
            <a:r>
              <a:rPr lang="en-US" sz="3600" i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500345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PIENSE EN ESTO…..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594" y="2343492"/>
            <a:ext cx="11208244" cy="4514507"/>
          </a:xfrm>
        </p:spPr>
        <p:txBody>
          <a:bodyPr wrap="square">
            <a:normAutofit/>
          </a:bodyPr>
          <a:lstStyle/>
          <a:p>
            <a:r>
              <a:rPr lang="en-US" sz="3200" dirty="0"/>
              <a:t>Pasatiempos </a:t>
            </a:r>
            <a:r>
              <a:rPr lang="en-US" sz="3200" dirty="0" err="1"/>
              <a:t>favoritos</a:t>
            </a:r>
            <a:r>
              <a:rPr lang="en-US" sz="3200" dirty="0"/>
              <a:t>, </a:t>
            </a:r>
            <a:r>
              <a:rPr lang="en-US" sz="3200" u="sng" dirty="0" err="1"/>
              <a:t>deportes</a:t>
            </a:r>
            <a:r>
              <a:rPr lang="en-US" sz="3200" dirty="0"/>
              <a:t> </a:t>
            </a:r>
            <a:r>
              <a:rPr lang="en-US" sz="3200" dirty="0" err="1"/>
              <a:t>o</a:t>
            </a:r>
            <a:r>
              <a:rPr lang="en-US" sz="3200" dirty="0"/>
              <a:t> </a:t>
            </a:r>
            <a:r>
              <a:rPr lang="en-US" sz="3200" dirty="0" err="1"/>
              <a:t>actividades</a:t>
            </a:r>
            <a:r>
              <a:rPr lang="en-US" sz="3200" dirty="0"/>
              <a:t> </a:t>
            </a:r>
            <a:r>
              <a:rPr lang="en-US" sz="3200" dirty="0" err="1"/>
              <a:t>relacionadas</a:t>
            </a:r>
            <a:r>
              <a:rPr lang="en-US" sz="3200" dirty="0"/>
              <a:t> con el </a:t>
            </a:r>
            <a:r>
              <a:rPr lang="en-US" sz="3200" dirty="0" err="1"/>
              <a:t>trabajo</a:t>
            </a:r>
            <a:r>
              <a:rPr lang="en-US" sz="3200" dirty="0"/>
              <a:t>.</a:t>
            </a:r>
          </a:p>
          <a:p>
            <a:pPr lvl="1"/>
            <a:r>
              <a:rPr lang="en-US" sz="2800" dirty="0" err="1"/>
              <a:t>Trate</a:t>
            </a:r>
            <a:r>
              <a:rPr lang="en-US" sz="2800" dirty="0"/>
              <a:t> de </a:t>
            </a:r>
            <a:r>
              <a:rPr lang="en-US" sz="2800" dirty="0" err="1"/>
              <a:t>mencionar</a:t>
            </a:r>
            <a:r>
              <a:rPr lang="en-US" sz="2800" dirty="0"/>
              <a:t> </a:t>
            </a:r>
            <a:r>
              <a:rPr lang="en-US" sz="2800" dirty="0" err="1"/>
              <a:t>verdades</a:t>
            </a:r>
            <a:r>
              <a:rPr lang="en-US" sz="2800" dirty="0"/>
              <a:t> </a:t>
            </a:r>
            <a:r>
              <a:rPr lang="en-US" sz="2800" u="sng" dirty="0" err="1"/>
              <a:t>espirituales</a:t>
            </a:r>
            <a:r>
              <a:rPr lang="en-US" sz="2800" dirty="0"/>
              <a:t> </a:t>
            </a:r>
            <a:r>
              <a:rPr lang="en-US" sz="2800" dirty="0" err="1"/>
              <a:t>relacionadas</a:t>
            </a:r>
            <a:r>
              <a:rPr lang="en-US" sz="2800" dirty="0"/>
              <a:t> con </a:t>
            </a:r>
            <a:r>
              <a:rPr lang="en-US" sz="2800" dirty="0" err="1"/>
              <a:t>estos</a:t>
            </a:r>
            <a:endParaRPr lang="en-US" sz="2800" dirty="0"/>
          </a:p>
          <a:p>
            <a:r>
              <a:rPr lang="en-US" sz="3600" dirty="0" err="1"/>
              <a:t>Eventos</a:t>
            </a:r>
            <a:r>
              <a:rPr lang="en-US" sz="3600" dirty="0"/>
              <a:t> </a:t>
            </a:r>
            <a:r>
              <a:rPr lang="en-US" sz="3600" dirty="0" err="1"/>
              <a:t>actuales</a:t>
            </a:r>
            <a:r>
              <a:rPr lang="en-US" sz="3600" dirty="0"/>
              <a:t> en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comunidad</a:t>
            </a:r>
            <a:endParaRPr lang="en-US" sz="3200" dirty="0"/>
          </a:p>
          <a:p>
            <a:pPr lvl="1"/>
            <a:r>
              <a:rPr lang="en-US" sz="2800" dirty="0"/>
              <a:t>Haga </a:t>
            </a:r>
            <a:r>
              <a:rPr lang="en-US" sz="2800" u="sng" dirty="0" err="1"/>
              <a:t>preguntas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conduzcan</a:t>
            </a:r>
            <a:r>
              <a:rPr lang="en-US" sz="2800" dirty="0"/>
              <a:t> a </a:t>
            </a:r>
            <a:r>
              <a:rPr lang="en-US" sz="2800" dirty="0" err="1"/>
              <a:t>verdades</a:t>
            </a:r>
            <a:r>
              <a:rPr lang="en-US" sz="2800" dirty="0"/>
              <a:t> </a:t>
            </a:r>
            <a:r>
              <a:rPr lang="en-US" sz="2800" dirty="0" err="1"/>
              <a:t>espirituales</a:t>
            </a:r>
            <a:r>
              <a:rPr lang="en-US" sz="2800" dirty="0"/>
              <a:t>.</a:t>
            </a:r>
            <a:endParaRPr lang="en-US" sz="3200" dirty="0"/>
          </a:p>
          <a:p>
            <a:r>
              <a:rPr lang="en-US" sz="3200" dirty="0"/>
              <a:t>Nuestro </a:t>
            </a:r>
            <a:r>
              <a:rPr lang="en-US" sz="3200" dirty="0" err="1"/>
              <a:t>objetivo</a:t>
            </a:r>
            <a:r>
              <a:rPr lang="en-US" sz="3200" dirty="0"/>
              <a:t> </a:t>
            </a:r>
            <a:r>
              <a:rPr lang="en-US" sz="3200" dirty="0" err="1"/>
              <a:t>es</a:t>
            </a:r>
            <a:r>
              <a:rPr lang="en-US" sz="3200" dirty="0"/>
              <a:t> </a:t>
            </a:r>
            <a:r>
              <a:rPr lang="en-US" sz="3200" dirty="0" err="1"/>
              <a:t>construir</a:t>
            </a:r>
            <a:r>
              <a:rPr lang="en-US" sz="3200" dirty="0"/>
              <a:t> </a:t>
            </a:r>
            <a:r>
              <a:rPr lang="en-US" sz="3200" u="sng" dirty="0" err="1"/>
              <a:t>puentes</a:t>
            </a:r>
            <a:r>
              <a:rPr lang="en-US" sz="3200" dirty="0"/>
              <a:t> </a:t>
            </a:r>
            <a:r>
              <a:rPr lang="en-US" sz="3200" dirty="0" err="1"/>
              <a:t>hacia</a:t>
            </a:r>
            <a:r>
              <a:rPr lang="en-US" sz="3200" dirty="0"/>
              <a:t> el </a:t>
            </a:r>
            <a:r>
              <a:rPr lang="en-US" sz="3200" dirty="0" err="1"/>
              <a:t>Evangelio</a:t>
            </a:r>
            <a:r>
              <a:rPr lang="en-US" sz="3200" dirty="0"/>
              <a:t>.</a:t>
            </a:r>
          </a:p>
          <a:p>
            <a:r>
              <a:rPr lang="en-US" sz="3200" dirty="0">
                <a:sym typeface="Wingdings" pitchFamily="2" charset="2"/>
              </a:rPr>
              <a:t>MÁS IMPORTANTE </a:t>
            </a:r>
            <a:r>
              <a:rPr lang="en-US" sz="3200" dirty="0" err="1">
                <a:sym typeface="Wingdings" pitchFamily="2" charset="2"/>
              </a:rPr>
              <a:t></a:t>
            </a:r>
            <a:r>
              <a:rPr lang="en-US" sz="3200" dirty="0">
                <a:sym typeface="Wingdings" pitchFamily="2" charset="2"/>
              </a:rPr>
              <a:t> ¡SEA </a:t>
            </a:r>
            <a:r>
              <a:rPr lang="en-US" sz="3200" u="sng" dirty="0">
                <a:sym typeface="Wingdings" pitchFamily="2" charset="2"/>
              </a:rPr>
              <a:t>USTED</a:t>
            </a:r>
            <a:r>
              <a:rPr lang="en-US" sz="3200" dirty="0">
                <a:sym typeface="Wingdings" pitchFamily="2" charset="2"/>
              </a:rPr>
              <a:t> MISMO!</a:t>
            </a:r>
          </a:p>
          <a:p>
            <a:pPr lvl="1">
              <a:buNone/>
            </a:pP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5177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DEBEMOS DE....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1937164"/>
            <a:ext cx="10933107" cy="4107731"/>
          </a:xfrm>
        </p:spPr>
        <p:txBody>
          <a:bodyPr>
            <a:noAutofit/>
          </a:bodyPr>
          <a:lstStyle/>
          <a:p>
            <a:endParaRPr lang="en-US" sz="3200" dirty="0"/>
          </a:p>
          <a:p>
            <a:r>
              <a:rPr lang="en-US" sz="3200" dirty="0" err="1"/>
              <a:t>Trabajar</a:t>
            </a:r>
            <a:r>
              <a:rPr lang="en-US" sz="3200" dirty="0"/>
              <a:t> para </a:t>
            </a:r>
            <a:r>
              <a:rPr lang="en-US" sz="3200" dirty="0" err="1"/>
              <a:t>permitir</a:t>
            </a:r>
            <a:r>
              <a:rPr lang="en-US" sz="3200" dirty="0"/>
              <a:t> que las </a:t>
            </a:r>
            <a:r>
              <a:rPr lang="en-US" sz="3200" u="sng" dirty="0" err="1"/>
              <a:t>conversaciones</a:t>
            </a:r>
            <a:r>
              <a:rPr lang="en-US" sz="3200" dirty="0"/>
              <a:t> del </a:t>
            </a:r>
            <a:r>
              <a:rPr lang="en-US" sz="3200" dirty="0" err="1"/>
              <a:t>Evangelio</a:t>
            </a:r>
            <a:r>
              <a:rPr lang="en-US" sz="3200" dirty="0"/>
              <a:t> </a:t>
            </a:r>
            <a:r>
              <a:rPr lang="en-US" sz="3200" dirty="0" err="1"/>
              <a:t>surjan</a:t>
            </a:r>
            <a:r>
              <a:rPr lang="en-US" sz="3200" dirty="0"/>
              <a:t> </a:t>
            </a:r>
            <a:r>
              <a:rPr lang="en-US" sz="3200" dirty="0" err="1"/>
              <a:t>naturalmente</a:t>
            </a:r>
            <a:r>
              <a:rPr lang="en-US" sz="3200" dirty="0"/>
              <a:t> en </a:t>
            </a:r>
            <a:r>
              <a:rPr lang="en-US" sz="3200" dirty="0" err="1"/>
              <a:t>nuestras</a:t>
            </a:r>
            <a:r>
              <a:rPr lang="en-US" sz="3200" dirty="0"/>
              <a:t> </a:t>
            </a:r>
            <a:r>
              <a:rPr lang="en-US" sz="3200" dirty="0" err="1"/>
              <a:t>conversaciones</a:t>
            </a:r>
            <a:r>
              <a:rPr lang="en-US" sz="3200" dirty="0"/>
              <a:t> e </a:t>
            </a:r>
            <a:r>
              <a:rPr lang="en-US" sz="3200" dirty="0" err="1"/>
              <a:t>interacciones</a:t>
            </a:r>
            <a:r>
              <a:rPr lang="en-US" sz="3200" dirty="0"/>
              <a:t> </a:t>
            </a:r>
            <a:r>
              <a:rPr lang="en-US" sz="3200" dirty="0" err="1"/>
              <a:t>regulares</a:t>
            </a:r>
            <a:r>
              <a:rPr lang="en-US" sz="3200" dirty="0"/>
              <a:t> con los </a:t>
            </a:r>
            <a:r>
              <a:rPr lang="en-US" sz="3200" dirty="0" err="1"/>
              <a:t>demás</a:t>
            </a:r>
            <a:r>
              <a:rPr lang="en-US" sz="3200" dirty="0"/>
              <a:t>.</a:t>
            </a:r>
          </a:p>
          <a:p>
            <a:r>
              <a:rPr lang="en-US" sz="3200" dirty="0"/>
              <a:t>A </a:t>
            </a:r>
            <a:r>
              <a:rPr lang="en-US" sz="3200" dirty="0" err="1"/>
              <a:t>veces</a:t>
            </a:r>
            <a:r>
              <a:rPr lang="en-US" sz="3200" dirty="0"/>
              <a:t> </a:t>
            </a:r>
            <a:r>
              <a:rPr lang="en-US" sz="3200" dirty="0" err="1"/>
              <a:t>otras</a:t>
            </a:r>
            <a:r>
              <a:rPr lang="en-US" sz="3200" dirty="0"/>
              <a:t> personas </a:t>
            </a:r>
            <a:r>
              <a:rPr lang="en-US" sz="3200" dirty="0" err="1"/>
              <a:t>notarán</a:t>
            </a:r>
            <a:r>
              <a:rPr lang="en-US" sz="3200" dirty="0"/>
              <a:t> lo </a:t>
            </a:r>
            <a:r>
              <a:rPr lang="en-US" sz="3200" dirty="0" err="1"/>
              <a:t>que</a:t>
            </a:r>
            <a:r>
              <a:rPr lang="en-US" sz="3200" dirty="0"/>
              <a:t> no </a:t>
            </a:r>
            <a:r>
              <a:rPr lang="en-US" sz="3200" dirty="0" err="1"/>
              <a:t>dijiste</a:t>
            </a:r>
            <a:r>
              <a:rPr lang="en-US" sz="3200" dirty="0"/>
              <a:t>. </a:t>
            </a:r>
          </a:p>
          <a:p>
            <a:pPr>
              <a:buNone/>
            </a:pPr>
            <a:r>
              <a:rPr lang="en-US" sz="3200" dirty="0"/>
              <a:t>  Ser </a:t>
            </a:r>
            <a:r>
              <a:rPr lang="en-US" sz="3200" dirty="0" err="1"/>
              <a:t>amable</a:t>
            </a:r>
            <a:r>
              <a:rPr lang="en-US" sz="3200" dirty="0"/>
              <a:t> </a:t>
            </a:r>
            <a:r>
              <a:rPr lang="en-US" sz="3200" dirty="0" err="1"/>
              <a:t>y</a:t>
            </a:r>
            <a:r>
              <a:rPr lang="en-US" sz="3200" dirty="0"/>
              <a:t> </a:t>
            </a:r>
            <a:r>
              <a:rPr lang="en-US" sz="3200" dirty="0" err="1"/>
              <a:t>cortés</a:t>
            </a:r>
            <a:r>
              <a:rPr lang="en-US" sz="3200" dirty="0"/>
              <a:t> </a:t>
            </a:r>
            <a:r>
              <a:rPr lang="en-US" sz="3200" dirty="0" err="1"/>
              <a:t>tendrá</a:t>
            </a:r>
            <a:r>
              <a:rPr lang="en-US" sz="3200" dirty="0"/>
              <a:t> un </a:t>
            </a:r>
            <a:r>
              <a:rPr lang="en-US" sz="3200" dirty="0" err="1"/>
              <a:t>gran</a:t>
            </a:r>
            <a:r>
              <a:rPr lang="en-US" sz="3200" dirty="0"/>
              <a:t> </a:t>
            </a:r>
            <a:r>
              <a:rPr lang="en-US" sz="3200" dirty="0" err="1"/>
              <a:t>impacto</a:t>
            </a:r>
            <a:r>
              <a:rPr lang="en-US" sz="3200" dirty="0"/>
              <a:t> en la </a:t>
            </a:r>
            <a:r>
              <a:rPr lang="en-US" sz="3200" dirty="0" err="1"/>
              <a:t>mayoría</a:t>
            </a:r>
            <a:r>
              <a:rPr lang="en-US" sz="3200" dirty="0"/>
              <a:t> de </a:t>
            </a:r>
            <a:r>
              <a:rPr lang="en-US" sz="3200" dirty="0" err="1"/>
              <a:t>las</a:t>
            </a:r>
            <a:r>
              <a:rPr lang="en-US" sz="3200" dirty="0"/>
              <a:t> </a:t>
            </a:r>
            <a:r>
              <a:rPr lang="en-US" sz="3200" u="sng" dirty="0"/>
              <a:t>personas</a:t>
            </a:r>
            <a:r>
              <a:rPr lang="en-US" sz="3200" dirty="0"/>
              <a:t>.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5503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TU PUEDES…..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026189" cy="3599316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Hacer </a:t>
            </a:r>
            <a:r>
              <a:rPr lang="en-US" sz="3200" u="sng" dirty="0" err="1"/>
              <a:t>comentarios</a:t>
            </a:r>
            <a:r>
              <a:rPr lang="en-US" sz="3200" dirty="0"/>
              <a:t> </a:t>
            </a:r>
            <a:r>
              <a:rPr lang="en-US" sz="3200" dirty="0" err="1"/>
              <a:t>como</a:t>
            </a:r>
            <a:r>
              <a:rPr lang="en-US" sz="3200" dirty="0"/>
              <a:t>…</a:t>
            </a:r>
          </a:p>
          <a:p>
            <a:pPr lvl="1"/>
            <a:r>
              <a:rPr lang="en-US" sz="2400" dirty="0"/>
              <a:t>“Creo que </a:t>
            </a:r>
            <a:r>
              <a:rPr lang="en-US" sz="2400" dirty="0" err="1"/>
              <a:t>mejor</a:t>
            </a:r>
            <a:r>
              <a:rPr lang="en-US" sz="2400" dirty="0"/>
              <a:t> </a:t>
            </a:r>
            <a:r>
              <a:rPr lang="en-US" sz="2400" dirty="0" err="1"/>
              <a:t>tengo</a:t>
            </a:r>
            <a:r>
              <a:rPr lang="en-US" sz="2400" dirty="0"/>
              <a:t> que </a:t>
            </a:r>
            <a:r>
              <a:rPr lang="en-US" sz="2400" u="sng" dirty="0" err="1"/>
              <a:t>orar</a:t>
            </a:r>
            <a:r>
              <a:rPr lang="en-US" sz="2400" dirty="0"/>
              <a:t> por </a:t>
            </a:r>
            <a:r>
              <a:rPr lang="en-US" sz="2400" dirty="0" err="1"/>
              <a:t>eso</a:t>
            </a:r>
            <a:r>
              <a:rPr lang="en-US" sz="2400" dirty="0"/>
              <a:t>:” </a:t>
            </a:r>
          </a:p>
          <a:p>
            <a:pPr lvl="1"/>
            <a:r>
              <a:rPr lang="en-US" sz="2400" dirty="0"/>
              <a:t>“</a:t>
            </a:r>
            <a:r>
              <a:rPr lang="en-US" sz="2400" dirty="0" err="1"/>
              <a:t>Ora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mí</a:t>
            </a:r>
            <a:r>
              <a:rPr lang="en-US" sz="2400" dirty="0"/>
              <a:t>, ¿</a:t>
            </a:r>
            <a:r>
              <a:rPr lang="en-US" sz="2400" dirty="0" err="1"/>
              <a:t>quieres</a:t>
            </a:r>
            <a:r>
              <a:rPr lang="en-US" sz="2400" dirty="0"/>
              <a:t>? </a:t>
            </a:r>
            <a:r>
              <a:rPr lang="en-US" sz="2400" dirty="0" err="1"/>
              <a:t>Tengo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ver</a:t>
            </a:r>
            <a:r>
              <a:rPr lang="en-US" sz="2400" dirty="0"/>
              <a:t> al </a:t>
            </a:r>
            <a:r>
              <a:rPr lang="en-US" sz="2400" u="sng" dirty="0" err="1"/>
              <a:t>jefe</a:t>
            </a:r>
            <a:r>
              <a:rPr lang="en-US" sz="2400" dirty="0"/>
              <a:t> </a:t>
            </a:r>
            <a:r>
              <a:rPr lang="en-US" sz="2400" dirty="0" err="1"/>
              <a:t>hoy</a:t>
            </a:r>
            <a:r>
              <a:rPr lang="en-US" sz="2400" dirty="0"/>
              <a:t>”</a:t>
            </a:r>
          </a:p>
          <a:p>
            <a:pPr lvl="1"/>
            <a:r>
              <a:rPr lang="en-US" sz="2400" dirty="0"/>
              <a:t>“Wow! ¡He </a:t>
            </a:r>
            <a:r>
              <a:rPr lang="en-US" sz="2400" dirty="0" err="1"/>
              <a:t>estado</a:t>
            </a:r>
            <a:r>
              <a:rPr lang="en-US" sz="2400" dirty="0"/>
              <a:t> </a:t>
            </a:r>
            <a:r>
              <a:rPr lang="en-US" sz="2400" dirty="0" err="1"/>
              <a:t>orando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nuevos</a:t>
            </a:r>
            <a:r>
              <a:rPr lang="en-US" sz="2400" dirty="0"/>
              <a:t> </a:t>
            </a:r>
            <a:r>
              <a:rPr lang="en-US" sz="2400" u="sng" dirty="0" err="1"/>
              <a:t>clientes</a:t>
            </a:r>
            <a:r>
              <a:rPr lang="en-US" sz="2400" dirty="0"/>
              <a:t> </a:t>
            </a:r>
            <a:r>
              <a:rPr lang="en-US" sz="2400" dirty="0" err="1"/>
              <a:t>toda</a:t>
            </a:r>
            <a:r>
              <a:rPr lang="en-US" sz="2400" dirty="0"/>
              <a:t> la </a:t>
            </a:r>
            <a:r>
              <a:rPr lang="en-US" sz="2400" dirty="0" err="1"/>
              <a:t>semana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hoy</a:t>
            </a:r>
            <a:r>
              <a:rPr lang="en-US" sz="2400" dirty="0"/>
              <a:t> Dios </a:t>
            </a:r>
            <a:r>
              <a:rPr lang="en-US" sz="2400" dirty="0" err="1"/>
              <a:t>realmente</a:t>
            </a:r>
            <a:r>
              <a:rPr lang="en-US" sz="2400" dirty="0"/>
              <a:t> ha </a:t>
            </a:r>
            <a:r>
              <a:rPr lang="en-US" sz="2400" dirty="0" err="1"/>
              <a:t>respondido</a:t>
            </a:r>
            <a:r>
              <a:rPr lang="en-US" sz="2400" dirty="0"/>
              <a:t> </a:t>
            </a:r>
            <a:r>
              <a:rPr lang="en-US" sz="2400" dirty="0" err="1"/>
              <a:t>mis</a:t>
            </a:r>
            <a:r>
              <a:rPr lang="en-US" sz="2400" dirty="0"/>
              <a:t> </a:t>
            </a:r>
            <a:r>
              <a:rPr lang="en-US" sz="2400" dirty="0" err="1"/>
              <a:t>oraciones</a:t>
            </a:r>
            <a:r>
              <a:rPr lang="en-US" sz="2400" dirty="0"/>
              <a:t>! "</a:t>
            </a:r>
          </a:p>
          <a:p>
            <a:pPr lvl="1"/>
            <a:r>
              <a:rPr lang="en-US" sz="2400" dirty="0"/>
              <a:t>“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cierto</a:t>
            </a:r>
            <a:r>
              <a:rPr lang="en-US" sz="2400" dirty="0"/>
              <a:t>, ¿</a:t>
            </a:r>
            <a:r>
              <a:rPr lang="en-US" sz="2400" dirty="0" err="1"/>
              <a:t>cómo</a:t>
            </a:r>
            <a:r>
              <a:rPr lang="en-US" sz="2400" dirty="0"/>
              <a:t> </a:t>
            </a:r>
            <a:r>
              <a:rPr lang="en-US" sz="2400" dirty="0" err="1"/>
              <a:t>puedo</a:t>
            </a:r>
            <a:r>
              <a:rPr lang="en-US" sz="2400" dirty="0"/>
              <a:t> </a:t>
            </a:r>
            <a:r>
              <a:rPr lang="en-US" sz="2400" u="sng" dirty="0" err="1"/>
              <a:t>orar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ti</a:t>
            </a:r>
            <a:r>
              <a:rPr lang="en-US" sz="2400" dirty="0"/>
              <a:t>? ¿</a:t>
            </a:r>
            <a:r>
              <a:rPr lang="en-US" sz="2400" dirty="0" err="1"/>
              <a:t>Qué</a:t>
            </a:r>
            <a:r>
              <a:rPr lang="en-US" sz="2400" dirty="0"/>
              <a:t> </a:t>
            </a:r>
            <a:r>
              <a:rPr lang="en-US" sz="2400" dirty="0" err="1"/>
              <a:t>piensas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la </a:t>
            </a:r>
            <a:r>
              <a:rPr lang="en-US" sz="2400" u="sng" dirty="0" err="1"/>
              <a:t>oración</a:t>
            </a:r>
            <a:r>
              <a:rPr lang="en-US" sz="2400" dirty="0"/>
              <a:t>?</a:t>
            </a:r>
          </a:p>
          <a:p>
            <a:r>
              <a:rPr lang="en-US" sz="2800" dirty="0"/>
              <a:t>¡</a:t>
            </a:r>
            <a:r>
              <a:rPr lang="en-US" sz="3200" dirty="0" err="1"/>
              <a:t>Esto</a:t>
            </a:r>
            <a:r>
              <a:rPr lang="en-US" sz="3200" dirty="0"/>
              <a:t> </a:t>
            </a:r>
            <a:r>
              <a:rPr lang="en-US" sz="3200" dirty="0" err="1"/>
              <a:t>ayuda</a:t>
            </a:r>
            <a:r>
              <a:rPr lang="en-US" sz="3200" dirty="0"/>
              <a:t> a </a:t>
            </a:r>
            <a:r>
              <a:rPr lang="en-US" sz="3200" dirty="0" err="1"/>
              <a:t>plantear</a:t>
            </a:r>
            <a:r>
              <a:rPr lang="en-US" sz="3200" dirty="0"/>
              <a:t> </a:t>
            </a:r>
            <a:r>
              <a:rPr lang="en-US" sz="3200" dirty="0" err="1"/>
              <a:t>problemas</a:t>
            </a:r>
            <a:r>
              <a:rPr lang="en-US" sz="3200" dirty="0"/>
              <a:t> de </a:t>
            </a:r>
            <a:r>
              <a:rPr lang="en-US" sz="3200" dirty="0" err="1"/>
              <a:t>fe</a:t>
            </a:r>
            <a:r>
              <a:rPr lang="en-US" sz="3200" dirty="0"/>
              <a:t> </a:t>
            </a:r>
            <a:r>
              <a:rPr lang="en-US" sz="3200" dirty="0" err="1"/>
              <a:t>y</a:t>
            </a:r>
            <a:r>
              <a:rPr lang="en-US" sz="3200" dirty="0"/>
              <a:t> </a:t>
            </a:r>
            <a:r>
              <a:rPr lang="en-US" sz="3200" dirty="0" err="1"/>
              <a:t>demuestra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te</a:t>
            </a:r>
            <a:r>
              <a:rPr lang="en-US" sz="3200" dirty="0"/>
              <a:t> </a:t>
            </a:r>
            <a:r>
              <a:rPr lang="en-US" sz="3200" dirty="0" err="1"/>
              <a:t>importa</a:t>
            </a:r>
            <a:r>
              <a:rPr lang="en-US" sz="3200" dirty="0"/>
              <a:t>!</a:t>
            </a:r>
          </a:p>
          <a:p>
            <a:r>
              <a:rPr lang="en-US" sz="2800" dirty="0">
                <a:sym typeface="Wingdings" pitchFamily="2" charset="2"/>
              </a:rPr>
              <a:t></a:t>
            </a:r>
            <a:r>
              <a:rPr lang="en-US" sz="2800" dirty="0"/>
              <a:t>SIEMPRE </a:t>
            </a:r>
            <a:r>
              <a:rPr lang="en-US" sz="2800" dirty="0" err="1"/>
              <a:t>deja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el Espiritu Santo </a:t>
            </a:r>
            <a:r>
              <a:rPr lang="en-US" sz="2800" u="sng" dirty="0" err="1"/>
              <a:t>te</a:t>
            </a:r>
            <a:r>
              <a:rPr lang="en-US" sz="2800" dirty="0"/>
              <a:t> </a:t>
            </a:r>
            <a:r>
              <a:rPr lang="en-US" sz="2800" u="sng" dirty="0" err="1"/>
              <a:t>dirija</a:t>
            </a:r>
            <a:r>
              <a:rPr lang="en-US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24255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COMPARTIENDO TU </a:t>
            </a:r>
            <a:r>
              <a:rPr lang="en-US" u="sng" dirty="0"/>
              <a:t>TESTIMONIO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714089" cy="4382719"/>
          </a:xfrm>
        </p:spPr>
        <p:txBody>
          <a:bodyPr vert="horz">
            <a:normAutofit/>
          </a:bodyPr>
          <a:lstStyle/>
          <a:p>
            <a:r>
              <a:rPr lang="en-US" sz="3200" dirty="0"/>
              <a:t>Después de </a:t>
            </a:r>
            <a:r>
              <a:rPr lang="en-US" sz="3200" dirty="0" err="1"/>
              <a:t>compartir</a:t>
            </a:r>
            <a:r>
              <a:rPr lang="en-US" sz="3200" dirty="0"/>
              <a:t> </a:t>
            </a:r>
            <a:r>
              <a:rPr lang="en-US" sz="3200" dirty="0" err="1"/>
              <a:t>algunas</a:t>
            </a:r>
            <a:r>
              <a:rPr lang="en-US" sz="3200" dirty="0"/>
              <a:t> </a:t>
            </a:r>
            <a:r>
              <a:rPr lang="en-US" sz="3200" dirty="0" err="1"/>
              <a:t>preguntas</a:t>
            </a:r>
            <a:r>
              <a:rPr lang="en-US" sz="3200" dirty="0"/>
              <a:t> </a:t>
            </a:r>
            <a:r>
              <a:rPr lang="en-US" sz="3200" dirty="0" err="1"/>
              <a:t>como</a:t>
            </a:r>
            <a:r>
              <a:rPr lang="en-US" sz="3200" dirty="0"/>
              <a:t> el </a:t>
            </a:r>
            <a:r>
              <a:rPr lang="en-US" sz="3200" dirty="0" err="1"/>
              <a:t>Espíritu</a:t>
            </a:r>
            <a:r>
              <a:rPr lang="en-US" sz="3200" dirty="0"/>
              <a:t> Santo lo </a:t>
            </a:r>
            <a:r>
              <a:rPr lang="en-US" sz="3200" dirty="0" err="1"/>
              <a:t>guiaba</a:t>
            </a:r>
            <a:endParaRPr lang="en-US" sz="3200" dirty="0"/>
          </a:p>
          <a:p>
            <a:pPr lvl="1"/>
            <a:r>
              <a:rPr lang="en-US" sz="2400" dirty="0"/>
              <a:t>Comparta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oración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ayudará</a:t>
            </a:r>
            <a:r>
              <a:rPr lang="en-US" sz="2400" dirty="0"/>
              <a:t> a la </a:t>
            </a:r>
            <a:r>
              <a:rPr lang="en-US" sz="2400" dirty="0" err="1"/>
              <a:t>transición</a:t>
            </a:r>
            <a:r>
              <a:rPr lang="en-US" sz="2400" dirty="0"/>
              <a:t> a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u="sng" dirty="0" err="1"/>
              <a:t>testimonio</a:t>
            </a:r>
            <a:r>
              <a:rPr lang="en-US" sz="2400" dirty="0"/>
              <a:t>.</a:t>
            </a:r>
          </a:p>
          <a:p>
            <a:pPr lvl="1"/>
            <a:r>
              <a:rPr lang="en-US" sz="2400" dirty="0"/>
              <a:t>Como "</a:t>
            </a:r>
            <a:r>
              <a:rPr lang="en-US" sz="2400" dirty="0" err="1"/>
              <a:t>Sí</a:t>
            </a:r>
            <a:r>
              <a:rPr lang="en-US" sz="2400" dirty="0"/>
              <a:t>, </a:t>
            </a:r>
            <a:r>
              <a:rPr lang="en-US" sz="2400" dirty="0" err="1"/>
              <a:t>recuerdo</a:t>
            </a:r>
            <a:r>
              <a:rPr lang="en-US" sz="2400" dirty="0"/>
              <a:t> </a:t>
            </a:r>
            <a:r>
              <a:rPr lang="en-US" sz="2400" dirty="0" err="1"/>
              <a:t>cuando</a:t>
            </a:r>
            <a:r>
              <a:rPr lang="en-US" sz="2400" dirty="0"/>
              <a:t> </a:t>
            </a:r>
            <a:r>
              <a:rPr lang="en-US" sz="2400" dirty="0" err="1"/>
              <a:t>tuve</a:t>
            </a:r>
            <a:r>
              <a:rPr lang="en-US" sz="2400" dirty="0"/>
              <a:t> mi primer </a:t>
            </a:r>
            <a:r>
              <a:rPr lang="en-US" sz="2400" dirty="0" err="1"/>
              <a:t>encuentro</a:t>
            </a:r>
            <a:r>
              <a:rPr lang="en-US" sz="2400" dirty="0"/>
              <a:t> con </a:t>
            </a:r>
            <a:r>
              <a:rPr lang="en-US" sz="2400" u="sng" dirty="0"/>
              <a:t>Dios</a:t>
            </a:r>
            <a:r>
              <a:rPr lang="en-US" sz="2400" dirty="0"/>
              <a:t>”</a:t>
            </a:r>
            <a:endParaRPr lang="en-US" sz="2800" dirty="0"/>
          </a:p>
          <a:p>
            <a:r>
              <a:rPr lang="en-US" sz="3200" dirty="0"/>
              <a:t>Sea breve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está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el </a:t>
            </a:r>
            <a:r>
              <a:rPr lang="en-US" sz="3200" dirty="0" err="1"/>
              <a:t>trabajo</a:t>
            </a:r>
            <a:r>
              <a:rPr lang="en-US" sz="3200" dirty="0"/>
              <a:t>: </a:t>
            </a:r>
            <a:r>
              <a:rPr lang="en-US" sz="3200" u="sng" dirty="0" err="1"/>
              <a:t>respete</a:t>
            </a:r>
            <a:r>
              <a:rPr lang="en-US" sz="3200" dirty="0"/>
              <a:t> a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empleador</a:t>
            </a:r>
            <a:endParaRPr lang="en-US" sz="3200" dirty="0"/>
          </a:p>
          <a:p>
            <a:r>
              <a:rPr lang="en-US" sz="3200" dirty="0"/>
              <a:t>Use un </a:t>
            </a:r>
            <a:r>
              <a:rPr lang="en-US" sz="3200" dirty="0" err="1"/>
              <a:t>lenguaje</a:t>
            </a:r>
            <a:r>
              <a:rPr lang="en-US" sz="3200" dirty="0"/>
              <a:t> </a:t>
            </a:r>
            <a:r>
              <a:rPr lang="en-US" sz="3200" u="sng" dirty="0" err="1"/>
              <a:t>apropiado</a:t>
            </a:r>
            <a:r>
              <a:rPr lang="en-US" sz="3200" dirty="0"/>
              <a:t> para que la persona que </a:t>
            </a:r>
            <a:r>
              <a:rPr lang="en-US" sz="3200" dirty="0" err="1"/>
              <a:t>escucha</a:t>
            </a:r>
            <a:r>
              <a:rPr lang="en-US" sz="3200" dirty="0"/>
              <a:t> </a:t>
            </a:r>
            <a:r>
              <a:rPr lang="en-US" sz="3200" dirty="0" err="1"/>
              <a:t>entienda</a:t>
            </a:r>
            <a:endParaRPr lang="en-US" sz="3200" dirty="0"/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9369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 QUE TU PUEDES HACER…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72877" cy="423074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Escriba </a:t>
            </a:r>
            <a:r>
              <a:rPr lang="en-US" dirty="0" err="1"/>
              <a:t>cuatro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dirty="0"/>
              <a:t> </a:t>
            </a:r>
            <a:r>
              <a:rPr lang="en-US" dirty="0" err="1"/>
              <a:t>cinco</a:t>
            </a:r>
            <a:r>
              <a:rPr lang="en-US" dirty="0"/>
              <a:t> </a:t>
            </a:r>
            <a:r>
              <a:rPr lang="en-US" dirty="0" err="1"/>
              <a:t>preguntas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no solo </a:t>
            </a:r>
            <a:r>
              <a:rPr lang="en-US" dirty="0" err="1"/>
              <a:t>serían</a:t>
            </a:r>
            <a:r>
              <a:rPr lang="en-US" dirty="0"/>
              <a:t> </a:t>
            </a:r>
            <a:r>
              <a:rPr lang="en-US" dirty="0" err="1"/>
              <a:t>relevantes</a:t>
            </a:r>
            <a:r>
              <a:rPr lang="en-US" dirty="0"/>
              <a:t> en el </a:t>
            </a:r>
            <a:r>
              <a:rPr lang="en-US" dirty="0" err="1"/>
              <a:t>lugar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vive </a:t>
            </a:r>
            <a:r>
              <a:rPr lang="en-US" dirty="0" err="1"/>
              <a:t>y</a:t>
            </a:r>
            <a:r>
              <a:rPr lang="en-US" dirty="0"/>
              <a:t> </a:t>
            </a:r>
            <a:r>
              <a:rPr lang="en-US" dirty="0" err="1"/>
              <a:t>trabaja</a:t>
            </a:r>
            <a:r>
              <a:rPr lang="en-US" dirty="0"/>
              <a:t>, </a:t>
            </a:r>
            <a:r>
              <a:rPr lang="en-US" dirty="0" err="1"/>
              <a:t>sino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serían</a:t>
            </a:r>
            <a:r>
              <a:rPr lang="en-US" dirty="0"/>
              <a:t> </a:t>
            </a:r>
            <a:r>
              <a:rPr lang="en-US" dirty="0" err="1"/>
              <a:t>preguntas</a:t>
            </a:r>
            <a:r>
              <a:rPr lang="en-US" dirty="0"/>
              <a:t> de </a:t>
            </a:r>
            <a:r>
              <a:rPr lang="en-US" u="sng" dirty="0" err="1"/>
              <a:t>transición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podrían</a:t>
            </a:r>
            <a:r>
              <a:rPr lang="en-US" dirty="0"/>
              <a:t> </a:t>
            </a:r>
            <a:r>
              <a:rPr lang="en-US" dirty="0" err="1"/>
              <a:t>conducir</a:t>
            </a:r>
            <a:r>
              <a:rPr lang="en-US" dirty="0"/>
              <a:t> a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conversaciones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el </a:t>
            </a:r>
            <a:r>
              <a:rPr lang="en-US" dirty="0" err="1"/>
              <a:t>viaje</a:t>
            </a:r>
            <a:r>
              <a:rPr lang="en-US" dirty="0"/>
              <a:t> de </a:t>
            </a:r>
            <a:r>
              <a:rPr lang="en-US" u="sng" dirty="0" err="1"/>
              <a:t>fe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persona.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Haga al </a:t>
            </a:r>
            <a:r>
              <a:rPr lang="en-US" dirty="0" err="1"/>
              <a:t>menos</a:t>
            </a:r>
            <a:r>
              <a:rPr lang="en-US" dirty="0"/>
              <a:t> un </a:t>
            </a:r>
            <a:r>
              <a:rPr lang="en-US" dirty="0" err="1"/>
              <a:t>esfuerzo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semana</a:t>
            </a:r>
            <a:r>
              <a:rPr lang="en-US" dirty="0"/>
              <a:t> para </a:t>
            </a:r>
            <a:r>
              <a:rPr lang="en-US" dirty="0" err="1"/>
              <a:t>hacerle</a:t>
            </a:r>
            <a:r>
              <a:rPr lang="en-US" dirty="0"/>
              <a:t> a </a:t>
            </a:r>
            <a:r>
              <a:rPr lang="en-US" dirty="0" err="1"/>
              <a:t>alguien</a:t>
            </a:r>
            <a:r>
              <a:rPr lang="en-US" dirty="0"/>
              <a:t> una </a:t>
            </a:r>
            <a:r>
              <a:rPr lang="en-US" u="sng" dirty="0" err="1"/>
              <a:t>pregunta</a:t>
            </a:r>
            <a:r>
              <a:rPr lang="en-US" dirty="0"/>
              <a:t> que </a:t>
            </a:r>
            <a:r>
              <a:rPr lang="en-US" dirty="0" err="1"/>
              <a:t>pueda</a:t>
            </a:r>
            <a:r>
              <a:rPr lang="en-US" dirty="0"/>
              <a:t> </a:t>
            </a:r>
            <a:r>
              <a:rPr lang="en-US" dirty="0" err="1"/>
              <a:t>llevar</a:t>
            </a:r>
            <a:r>
              <a:rPr lang="en-US" dirty="0"/>
              <a:t> a una </a:t>
            </a:r>
            <a:r>
              <a:rPr lang="en-US" dirty="0" err="1"/>
              <a:t>discusión</a:t>
            </a:r>
            <a:r>
              <a:rPr lang="en-US" dirty="0"/>
              <a:t> </a:t>
            </a:r>
            <a:r>
              <a:rPr lang="en-US" dirty="0" err="1"/>
              <a:t>adicional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asuntos</a:t>
            </a:r>
            <a:r>
              <a:rPr lang="en-US" dirty="0"/>
              <a:t> </a:t>
            </a:r>
            <a:r>
              <a:rPr lang="en-US" dirty="0" err="1"/>
              <a:t>espirituales</a:t>
            </a:r>
            <a:r>
              <a:rPr lang="en-US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Dígale a </a:t>
            </a:r>
            <a:r>
              <a:rPr lang="en-US" dirty="0" err="1"/>
              <a:t>alguien</a:t>
            </a:r>
            <a:r>
              <a:rPr lang="en-US" dirty="0"/>
              <a:t> que </a:t>
            </a:r>
            <a:r>
              <a:rPr lang="en-US" dirty="0" err="1"/>
              <a:t>conose</a:t>
            </a:r>
            <a:r>
              <a:rPr lang="en-US" dirty="0"/>
              <a:t> lo que </a:t>
            </a:r>
            <a:r>
              <a:rPr lang="en-US" dirty="0" err="1"/>
              <a:t>planea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para que </a:t>
            </a:r>
            <a:r>
              <a:rPr lang="en-US" dirty="0" err="1"/>
              <a:t>pueda</a:t>
            </a:r>
            <a:r>
              <a:rPr lang="en-US" dirty="0"/>
              <a:t> </a:t>
            </a:r>
            <a:r>
              <a:rPr lang="en-US" u="sng" dirty="0" err="1"/>
              <a:t>responsabilizarlo</a:t>
            </a:r>
            <a:r>
              <a:rPr lang="en-US" dirty="0"/>
              <a:t>. ¡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dará</a:t>
            </a:r>
            <a:r>
              <a:rPr lang="en-US" dirty="0"/>
              <a:t> a </a:t>
            </a:r>
            <a:r>
              <a:rPr lang="en-US" dirty="0" err="1"/>
              <a:t>alguien</a:t>
            </a:r>
            <a:r>
              <a:rPr lang="en-US" dirty="0"/>
              <a:t> para </a:t>
            </a:r>
            <a:r>
              <a:rPr lang="en-US" dirty="0" err="1"/>
              <a:t>contar</a:t>
            </a:r>
            <a:r>
              <a:rPr lang="en-US" dirty="0"/>
              <a:t> lo que </a:t>
            </a:r>
            <a:r>
              <a:rPr lang="en-US" dirty="0" err="1"/>
              <a:t>sucedió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22534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 QUE TU PUEDES HACER…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840" y="2336873"/>
            <a:ext cx="11016603" cy="3599316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4"/>
            </a:pPr>
            <a:r>
              <a:rPr lang="en-US" sz="2800" dirty="0"/>
              <a:t>Si </a:t>
            </a:r>
            <a:r>
              <a:rPr lang="en-US" sz="2800" dirty="0" err="1"/>
              <a:t>está</a:t>
            </a:r>
            <a:r>
              <a:rPr lang="en-US" sz="2800" dirty="0"/>
              <a:t> en un </a:t>
            </a:r>
            <a:r>
              <a:rPr lang="en-US" sz="2800" dirty="0" err="1"/>
              <a:t>grupo</a:t>
            </a:r>
            <a:r>
              <a:rPr lang="en-US" sz="2800" dirty="0"/>
              <a:t>, </a:t>
            </a:r>
            <a:r>
              <a:rPr lang="en-US" sz="2800" dirty="0" err="1"/>
              <a:t>comparta</a:t>
            </a:r>
            <a:r>
              <a:rPr lang="en-US" sz="2800" dirty="0"/>
              <a:t> </a:t>
            </a:r>
            <a:r>
              <a:rPr lang="en-US" sz="2800" dirty="0" err="1"/>
              <a:t>algunas</a:t>
            </a:r>
            <a:r>
              <a:rPr lang="en-US" sz="2800" dirty="0"/>
              <a:t> </a:t>
            </a:r>
            <a:r>
              <a:rPr lang="en-US" sz="2800" u="sng" dirty="0" err="1"/>
              <a:t>experiencias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tuvo</a:t>
            </a:r>
            <a:r>
              <a:rPr lang="en-US" sz="2800" dirty="0"/>
              <a:t> la </a:t>
            </a:r>
            <a:r>
              <a:rPr lang="en-US" sz="2800" dirty="0" err="1"/>
              <a:t>semana</a:t>
            </a:r>
            <a:r>
              <a:rPr lang="en-US" sz="2800" dirty="0"/>
              <a:t> </a:t>
            </a:r>
            <a:r>
              <a:rPr lang="en-US" sz="2800" dirty="0" err="1"/>
              <a:t>pasada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alentar</a:t>
            </a:r>
            <a:r>
              <a:rPr lang="en-US" sz="2800" dirty="0"/>
              <a:t> a </a:t>
            </a:r>
            <a:r>
              <a:rPr lang="en-US" sz="2800" dirty="0" err="1"/>
              <a:t>otros</a:t>
            </a:r>
            <a:r>
              <a:rPr lang="en-US" sz="2800" dirty="0"/>
              <a:t> </a:t>
            </a:r>
            <a:r>
              <a:rPr lang="en-US" sz="2800" dirty="0" err="1"/>
              <a:t>o</a:t>
            </a:r>
            <a:r>
              <a:rPr lang="en-US" sz="2800" dirty="0"/>
              <a:t> </a:t>
            </a:r>
            <a:r>
              <a:rPr lang="en-US" sz="2800" dirty="0" err="1"/>
              <a:t>solicitar</a:t>
            </a:r>
            <a:r>
              <a:rPr lang="en-US" sz="2800" dirty="0"/>
              <a:t> </a:t>
            </a:r>
            <a:r>
              <a:rPr lang="en-US" sz="2800" dirty="0" err="1"/>
              <a:t>oración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encuentros</a:t>
            </a:r>
            <a:r>
              <a:rPr lang="en-US" sz="2800" dirty="0"/>
              <a:t> </a:t>
            </a:r>
            <a:r>
              <a:rPr lang="en-US" sz="2800" dirty="0" err="1"/>
              <a:t>desalentadores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haya</a:t>
            </a:r>
            <a:r>
              <a:rPr lang="en-US" sz="2800" dirty="0"/>
              <a:t> </a:t>
            </a:r>
            <a:r>
              <a:rPr lang="en-US" sz="2800" dirty="0" err="1"/>
              <a:t>tenido</a:t>
            </a:r>
            <a:r>
              <a:rPr lang="en-US" sz="2800" dirty="0"/>
              <a:t>. </a:t>
            </a:r>
            <a:r>
              <a:rPr lang="en-US" sz="2800" dirty="0" err="1"/>
              <a:t>Independientemente</a:t>
            </a:r>
            <a:r>
              <a:rPr lang="en-US" sz="2800" dirty="0"/>
              <a:t> de </a:t>
            </a:r>
            <a:r>
              <a:rPr lang="en-US" sz="2800" dirty="0" err="1"/>
              <a:t>cómo</a:t>
            </a:r>
            <a:r>
              <a:rPr lang="en-US" sz="2800" dirty="0"/>
              <a:t> </a:t>
            </a:r>
            <a:r>
              <a:rPr lang="en-US" sz="2800" dirty="0" err="1"/>
              <a:t>fue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encuentro</a:t>
            </a:r>
            <a:r>
              <a:rPr lang="en-US" sz="2800" dirty="0"/>
              <a:t>, </a:t>
            </a:r>
            <a:r>
              <a:rPr lang="en-US" sz="2800" dirty="0" err="1"/>
              <a:t>regocíjese</a:t>
            </a:r>
            <a:r>
              <a:rPr lang="en-US" sz="2800" dirty="0"/>
              <a:t> por </a:t>
            </a:r>
            <a:r>
              <a:rPr lang="en-US" sz="2800" dirty="0" err="1"/>
              <a:t>haber</a:t>
            </a:r>
            <a:r>
              <a:rPr lang="en-US" sz="2800" dirty="0"/>
              <a:t> </a:t>
            </a:r>
            <a:r>
              <a:rPr lang="en-US" sz="2800" dirty="0" err="1"/>
              <a:t>hecho</a:t>
            </a:r>
            <a:r>
              <a:rPr lang="en-US" sz="2800" dirty="0"/>
              <a:t> el </a:t>
            </a:r>
            <a:r>
              <a:rPr lang="en-US" sz="2800" dirty="0" err="1"/>
              <a:t>esfuerzo</a:t>
            </a:r>
            <a:r>
              <a:rPr lang="en-US" sz="2800" dirty="0"/>
              <a:t> de </a:t>
            </a:r>
            <a:r>
              <a:rPr lang="en-US" sz="2800" dirty="0" err="1"/>
              <a:t>esparcir</a:t>
            </a:r>
            <a:r>
              <a:rPr lang="en-US" sz="2800" dirty="0"/>
              <a:t> </a:t>
            </a:r>
            <a:r>
              <a:rPr lang="en-US" sz="2800" dirty="0" err="1"/>
              <a:t>alguna</a:t>
            </a:r>
            <a:r>
              <a:rPr lang="en-US" sz="2800" dirty="0"/>
              <a:t> </a:t>
            </a:r>
            <a:r>
              <a:rPr lang="en-US" sz="2800" dirty="0" err="1"/>
              <a:t>semilla</a:t>
            </a:r>
            <a:r>
              <a:rPr lang="en-US" sz="2800" dirty="0"/>
              <a:t> del </a:t>
            </a:r>
            <a:r>
              <a:rPr lang="en-US" sz="2800" dirty="0" err="1"/>
              <a:t>evangelio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en-US" sz="2800" dirty="0"/>
              <a:t>Si </a:t>
            </a:r>
            <a:r>
              <a:rPr lang="en-US" sz="2800" dirty="0" err="1"/>
              <a:t>está</a:t>
            </a:r>
            <a:r>
              <a:rPr lang="en-US" sz="2800" dirty="0"/>
              <a:t> en un </a:t>
            </a:r>
            <a:r>
              <a:rPr lang="en-US" sz="2800" dirty="0" err="1"/>
              <a:t>grupo</a:t>
            </a:r>
            <a:r>
              <a:rPr lang="en-US" sz="2800" dirty="0"/>
              <a:t>, Haga </a:t>
            </a:r>
            <a:r>
              <a:rPr lang="en-US" sz="2800" dirty="0" err="1"/>
              <a:t>diferentes</a:t>
            </a:r>
            <a:r>
              <a:rPr lang="en-US" sz="2800" dirty="0"/>
              <a:t> </a:t>
            </a:r>
            <a:r>
              <a:rPr lang="en-US" sz="2800" u="sng" dirty="0" err="1"/>
              <a:t>preguntas</a:t>
            </a:r>
            <a:r>
              <a:rPr lang="en-US" sz="2800" dirty="0"/>
              <a:t> de </a:t>
            </a:r>
            <a:r>
              <a:rPr lang="en-US" sz="2800" dirty="0" err="1"/>
              <a:t>diferentes</a:t>
            </a:r>
            <a:r>
              <a:rPr lang="en-US" sz="2800" dirty="0"/>
              <a:t> </a:t>
            </a:r>
            <a:r>
              <a:rPr lang="en-US" sz="2800" dirty="0" err="1"/>
              <a:t>escenarios</a:t>
            </a:r>
            <a:r>
              <a:rPr lang="en-US" sz="2800" dirty="0"/>
              <a:t>. ¡Es </a:t>
            </a:r>
            <a:r>
              <a:rPr lang="en-US" sz="2800" dirty="0" err="1"/>
              <a:t>posible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se </a:t>
            </a:r>
            <a:r>
              <a:rPr lang="en-US" sz="2800" dirty="0" err="1"/>
              <a:t>ría</a:t>
            </a:r>
            <a:r>
              <a:rPr lang="en-US" sz="2800" dirty="0"/>
              <a:t> un </a:t>
            </a:r>
            <a:r>
              <a:rPr lang="en-US" sz="2800" dirty="0" err="1"/>
              <a:t>poco</a:t>
            </a:r>
            <a:r>
              <a:rPr lang="en-US" sz="2800" dirty="0"/>
              <a:t> </a:t>
            </a:r>
            <a:r>
              <a:rPr lang="en-US" sz="2800" dirty="0" err="1"/>
              <a:t>mientras</a:t>
            </a:r>
            <a:r>
              <a:rPr lang="en-US" sz="2800" dirty="0"/>
              <a:t> lo </a:t>
            </a:r>
            <a:r>
              <a:rPr lang="en-US" sz="2800" dirty="0" err="1"/>
              <a:t>hace</a:t>
            </a:r>
            <a:r>
              <a:rPr lang="en-US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12634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 QUE TU PUEDES HACER…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78" y="2336873"/>
            <a:ext cx="11520345" cy="3599316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en-US" sz="2800" dirty="0"/>
              <a:t>Una de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cosas</a:t>
            </a:r>
            <a:r>
              <a:rPr lang="en-US" sz="2800" dirty="0"/>
              <a:t> </a:t>
            </a:r>
            <a:r>
              <a:rPr lang="en-US" sz="2800" dirty="0" err="1"/>
              <a:t>más</a:t>
            </a:r>
            <a:r>
              <a:rPr lang="en-US" sz="2800" dirty="0"/>
              <a:t> </a:t>
            </a:r>
            <a:r>
              <a:rPr lang="en-US" sz="2800" u="sng" dirty="0" err="1"/>
              <a:t>importantes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puede</a:t>
            </a:r>
            <a:r>
              <a:rPr lang="en-US" sz="2800" dirty="0"/>
              <a:t> </a:t>
            </a:r>
            <a:r>
              <a:rPr lang="en-US" sz="2800" dirty="0" err="1"/>
              <a:t>hacer</a:t>
            </a:r>
            <a:r>
              <a:rPr lang="en-US" sz="2800" dirty="0"/>
              <a:t>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escribir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u="sng" dirty="0" err="1"/>
              <a:t>testimonio</a:t>
            </a:r>
            <a:r>
              <a:rPr lang="en-US" sz="2800" dirty="0"/>
              <a:t>. La </a:t>
            </a:r>
            <a:r>
              <a:rPr lang="en-US" sz="2800" dirty="0" err="1"/>
              <a:t>mayoría</a:t>
            </a:r>
            <a:r>
              <a:rPr lang="en-US" sz="2800" dirty="0"/>
              <a:t> de </a:t>
            </a:r>
            <a:r>
              <a:rPr lang="en-US" sz="2800" dirty="0" err="1"/>
              <a:t>las</a:t>
            </a:r>
            <a:r>
              <a:rPr lang="en-US" sz="2800" dirty="0"/>
              <a:t> personas "</a:t>
            </a:r>
            <a:r>
              <a:rPr lang="en-US" sz="2800" dirty="0" err="1"/>
              <a:t>saben</a:t>
            </a:r>
            <a:r>
              <a:rPr lang="en-US" sz="2800" dirty="0"/>
              <a:t>" lo </a:t>
            </a:r>
            <a:r>
              <a:rPr lang="en-US" sz="2800" dirty="0" err="1"/>
              <a:t>que</a:t>
            </a:r>
            <a:r>
              <a:rPr lang="en-US" sz="2800" dirty="0"/>
              <a:t> Dios ha </a:t>
            </a:r>
            <a:r>
              <a:rPr lang="en-US" sz="2800" dirty="0" err="1"/>
              <a:t>hecho</a:t>
            </a:r>
            <a:r>
              <a:rPr lang="en-US" sz="2800" dirty="0"/>
              <a:t> en </a:t>
            </a:r>
            <a:r>
              <a:rPr lang="en-US" sz="2800" dirty="0" err="1"/>
              <a:t>sus</a:t>
            </a:r>
            <a:r>
              <a:rPr lang="en-US" sz="2800" dirty="0"/>
              <a:t> </a:t>
            </a:r>
            <a:r>
              <a:rPr lang="en-US" sz="2800" dirty="0" err="1"/>
              <a:t>vidas</a:t>
            </a:r>
            <a:r>
              <a:rPr lang="en-US" sz="2800" dirty="0"/>
              <a:t>, </a:t>
            </a:r>
            <a:r>
              <a:rPr lang="en-US" sz="2800" dirty="0" err="1"/>
              <a:t>pero</a:t>
            </a:r>
            <a:r>
              <a:rPr lang="en-US" sz="2800" dirty="0"/>
              <a:t> </a:t>
            </a:r>
            <a:r>
              <a:rPr lang="en-US" sz="2800" dirty="0" err="1"/>
              <a:t>cuando</a:t>
            </a:r>
            <a:r>
              <a:rPr lang="en-US" sz="2800" dirty="0"/>
              <a:t> </a:t>
            </a:r>
            <a:r>
              <a:rPr lang="en-US" sz="2800" dirty="0" err="1"/>
              <a:t>intentan</a:t>
            </a:r>
            <a:r>
              <a:rPr lang="en-US" sz="2800" dirty="0"/>
              <a:t> </a:t>
            </a:r>
            <a:r>
              <a:rPr lang="en-US" sz="2800" dirty="0" err="1"/>
              <a:t>compartirlo</a:t>
            </a:r>
            <a:r>
              <a:rPr lang="en-US" sz="2800" dirty="0"/>
              <a:t> en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platica</a:t>
            </a:r>
            <a:r>
              <a:rPr lang="en-US" sz="2800" dirty="0"/>
              <a:t>, a </a:t>
            </a:r>
            <a:r>
              <a:rPr lang="en-US" sz="2800" dirty="0" err="1"/>
              <a:t>menudo</a:t>
            </a:r>
            <a:r>
              <a:rPr lang="en-US" sz="2800" dirty="0"/>
              <a:t> no </a:t>
            </a:r>
            <a:r>
              <a:rPr lang="en-US" sz="2800" dirty="0" err="1"/>
              <a:t>sucede</a:t>
            </a:r>
            <a:r>
              <a:rPr lang="en-US" sz="2800" dirty="0"/>
              <a:t> tan </a:t>
            </a:r>
            <a:r>
              <a:rPr lang="en-US" sz="2800" dirty="0" err="1"/>
              <a:t>suavemente</a:t>
            </a:r>
            <a:r>
              <a:rPr lang="en-US" sz="2800" dirty="0"/>
              <a:t> </a:t>
            </a:r>
            <a:r>
              <a:rPr lang="en-US" sz="2800" dirty="0" err="1"/>
              <a:t>como</a:t>
            </a:r>
            <a:r>
              <a:rPr lang="en-US" sz="2800" dirty="0"/>
              <a:t> se </a:t>
            </a:r>
            <a:r>
              <a:rPr lang="en-US" sz="2800" dirty="0" err="1"/>
              <a:t>pensaba</a:t>
            </a:r>
            <a:r>
              <a:rPr lang="en-US" sz="2800" dirty="0"/>
              <a:t> </a:t>
            </a:r>
            <a:r>
              <a:rPr lang="en-US" sz="2800" dirty="0" err="1"/>
              <a:t>originalmente</a:t>
            </a:r>
            <a:r>
              <a:rPr lang="en-US" sz="2800" dirty="0"/>
              <a:t>. </a:t>
            </a:r>
            <a:r>
              <a:rPr lang="en-US" sz="2800" dirty="0" err="1"/>
              <a:t>Esto</a:t>
            </a:r>
            <a:r>
              <a:rPr lang="en-US" sz="2800" dirty="0"/>
              <a:t> </a:t>
            </a:r>
            <a:r>
              <a:rPr lang="en-US" sz="2800" dirty="0" err="1"/>
              <a:t>puede</a:t>
            </a:r>
            <a:r>
              <a:rPr lang="en-US" sz="2800" dirty="0"/>
              <a:t> tomar </a:t>
            </a:r>
            <a:r>
              <a:rPr lang="en-US" sz="2800" dirty="0" err="1"/>
              <a:t>varias</a:t>
            </a:r>
            <a:r>
              <a:rPr lang="en-US" sz="2800" dirty="0"/>
              <a:t> </a:t>
            </a:r>
            <a:r>
              <a:rPr lang="en-US" sz="2800" dirty="0" err="1"/>
              <a:t>páginas</a:t>
            </a:r>
            <a:r>
              <a:rPr lang="en-US" sz="2800" dirty="0"/>
              <a:t>, </a:t>
            </a:r>
            <a:r>
              <a:rPr lang="en-US" sz="2800" dirty="0" err="1"/>
              <a:t>pero</a:t>
            </a:r>
            <a:r>
              <a:rPr lang="en-US" sz="2800" dirty="0"/>
              <a:t> </a:t>
            </a:r>
            <a:r>
              <a:rPr lang="en-US" sz="2800" dirty="0" err="1"/>
              <a:t>eso</a:t>
            </a:r>
            <a:r>
              <a:rPr lang="en-US" sz="2800" dirty="0"/>
              <a:t> </a:t>
            </a:r>
            <a:r>
              <a:rPr lang="en-US" sz="2800" dirty="0" err="1"/>
              <a:t>está</a:t>
            </a:r>
            <a:r>
              <a:rPr lang="en-US" sz="2800" dirty="0"/>
              <a:t> </a:t>
            </a:r>
            <a:r>
              <a:rPr lang="en-US" sz="2800" dirty="0" err="1"/>
              <a:t>bien</a:t>
            </a:r>
            <a:r>
              <a:rPr lang="en-US" sz="2800" dirty="0"/>
              <a:t>.</a:t>
            </a:r>
          </a:p>
          <a:p>
            <a:pPr marL="457200" lvl="0" indent="-457200">
              <a:buFont typeface="+mj-lt"/>
              <a:buAutoNum type="arabicPeriod" startAt="6"/>
            </a:pPr>
            <a:r>
              <a:rPr lang="es-ES_tradnl" sz="2800" dirty="0"/>
              <a:t>Ahora que ha escrito su </a:t>
            </a:r>
            <a:r>
              <a:rPr lang="es-ES_tradnl" sz="2800" u="sng" dirty="0"/>
              <a:t>testimonio</a:t>
            </a:r>
            <a:r>
              <a:rPr lang="es-ES_tradnl" sz="2800" dirty="0"/>
              <a:t>, ¡escríbalo nuevamente en un párrafo! De esta manera, puede compartir su testimonio si solo tiene minutos o talvez horas</a:t>
            </a:r>
          </a:p>
        </p:txBody>
      </p:sp>
    </p:spTree>
    <p:extLst>
      <p:ext uri="{BB962C8B-B14F-4D97-AF65-F5344CB8AC3E}">
        <p14:creationId xmlns:p14="http://schemas.microsoft.com/office/powerpoint/2010/main" val="2885151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all" dirty="0" err="1"/>
              <a:t>Todo</a:t>
            </a:r>
            <a:r>
              <a:rPr lang="en-US" cap="all" dirty="0"/>
              <a:t> se </a:t>
            </a:r>
            <a:r>
              <a:rPr lang="en-US" cap="all" dirty="0" err="1"/>
              <a:t>trata</a:t>
            </a:r>
            <a:r>
              <a:rPr lang="en-US" cap="all" dirty="0"/>
              <a:t> del </a:t>
            </a:r>
            <a:r>
              <a:rPr lang="en-US" u="sng" cap="all" dirty="0" err="1"/>
              <a:t>pez</a:t>
            </a:r>
            <a:endParaRPr lang="en-US" u="sng" cap="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en-US" sz="3600" dirty="0"/>
              <a:t>El </a:t>
            </a:r>
            <a:r>
              <a:rPr lang="en-US" sz="3600" u="sng" dirty="0"/>
              <a:t>ENTRENAMIENTO</a:t>
            </a:r>
          </a:p>
          <a:p>
            <a:pPr lvl="0">
              <a:buFontTx/>
              <a:buChar char="-"/>
            </a:pPr>
            <a:r>
              <a:rPr lang="en-US" sz="3600" dirty="0"/>
              <a:t>LA PACIENCIA</a:t>
            </a:r>
          </a:p>
          <a:p>
            <a:pPr lvl="0">
              <a:buFontTx/>
              <a:buChar char="-"/>
            </a:pPr>
            <a:r>
              <a:rPr lang="en-US" sz="3600" cap="all" dirty="0"/>
              <a:t>El </a:t>
            </a:r>
            <a:r>
              <a:rPr lang="en-US" sz="3600" cap="all" dirty="0" err="1"/>
              <a:t>señuelo</a:t>
            </a:r>
            <a:r>
              <a:rPr lang="en-US" sz="3600" cap="all" dirty="0"/>
              <a:t>/CARNADA</a:t>
            </a:r>
          </a:p>
          <a:p>
            <a:pPr lvl="0">
              <a:buFontTx/>
              <a:buChar char="-"/>
            </a:pPr>
            <a:r>
              <a:rPr lang="en-US" sz="3600" cap="all" dirty="0"/>
              <a:t>El </a:t>
            </a:r>
            <a:r>
              <a:rPr lang="en-US" sz="3600" u="sng" cap="all" dirty="0" err="1"/>
              <a:t>gancho</a:t>
            </a:r>
            <a:endParaRPr lang="en-US" sz="3600" u="sng" cap="all" dirty="0"/>
          </a:p>
          <a:p>
            <a:pPr lvl="0">
              <a:buFontTx/>
              <a:buChar char="-"/>
            </a:pPr>
            <a:r>
              <a:rPr lang="en-US" sz="3600" dirty="0"/>
              <a:t>EL </a:t>
            </a:r>
            <a:r>
              <a:rPr lang="en-US" sz="3600" u="sng" dirty="0"/>
              <a:t>PEZ</a:t>
            </a:r>
          </a:p>
        </p:txBody>
      </p:sp>
    </p:spTree>
    <p:extLst>
      <p:ext uri="{BB962C8B-B14F-4D97-AF65-F5344CB8AC3E}">
        <p14:creationId xmlns:p14="http://schemas.microsoft.com/office/powerpoint/2010/main" val="1441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404747"/>
            <a:ext cx="9613861" cy="1800421"/>
          </a:xfrm>
        </p:spPr>
        <p:txBody>
          <a:bodyPr>
            <a:noAutofit/>
          </a:bodyPr>
          <a:lstStyle/>
          <a:p>
            <a:r>
              <a:rPr lang="es-ES" sz="5000" dirty="0"/>
              <a:t>Hacer </a:t>
            </a:r>
            <a:r>
              <a:rPr lang="es-ES" sz="5000" u="sng" dirty="0"/>
              <a:t>preguntas</a:t>
            </a:r>
            <a:r>
              <a:rPr lang="es-ES" sz="5000" dirty="0"/>
              <a:t> es una manera fácil de iniciar conversaciones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09773"/>
            <a:ext cx="10686711" cy="4848227"/>
          </a:xfrm>
        </p:spPr>
        <p:txBody>
          <a:bodyPr>
            <a:noAutofit/>
          </a:bodyPr>
          <a:lstStyle/>
          <a:p>
            <a:r>
              <a:rPr lang="en-US" sz="3600" u="sng" dirty="0" err="1">
                <a:latin typeface="ArialMT"/>
              </a:rPr>
              <a:t>Preguntas</a:t>
            </a:r>
            <a:r>
              <a:rPr lang="en-US" sz="3600" dirty="0">
                <a:latin typeface="ArialMT"/>
              </a:rPr>
              <a:t> son </a:t>
            </a:r>
            <a:r>
              <a:rPr lang="en-US" sz="3600" dirty="0" err="1">
                <a:latin typeface="ArialMT"/>
              </a:rPr>
              <a:t>una</a:t>
            </a:r>
            <a:r>
              <a:rPr lang="en-US" sz="3600" dirty="0">
                <a:latin typeface="ArialMT"/>
              </a:rPr>
              <a:t> </a:t>
            </a:r>
            <a:r>
              <a:rPr lang="en-US" sz="3600" dirty="0" err="1">
                <a:latin typeface="ArialMT"/>
              </a:rPr>
              <a:t>excelente</a:t>
            </a:r>
            <a:r>
              <a:rPr lang="en-US" sz="3600" dirty="0">
                <a:latin typeface="ArialMT"/>
              </a:rPr>
              <a:t> </a:t>
            </a:r>
            <a:r>
              <a:rPr lang="en-US" sz="3600" dirty="0" err="1">
                <a:latin typeface="ArialMT"/>
              </a:rPr>
              <a:t>manera</a:t>
            </a:r>
            <a:r>
              <a:rPr lang="en-US" sz="3600" dirty="0"/>
              <a:t>…</a:t>
            </a:r>
          </a:p>
          <a:p>
            <a:pPr lvl="1">
              <a:buFont typeface="Wingdings" pitchFamily="2" charset="2"/>
              <a:buChar char="ü"/>
            </a:pPr>
            <a:r>
              <a:rPr lang="en-US" sz="3200" dirty="0"/>
              <a:t>Para </a:t>
            </a:r>
            <a:r>
              <a:rPr lang="en-US" sz="3200" dirty="0" err="1"/>
              <a:t>iniciar</a:t>
            </a:r>
            <a:r>
              <a:rPr lang="en-US" sz="3200" dirty="0"/>
              <a:t> </a:t>
            </a:r>
            <a:r>
              <a:rPr lang="en-US" sz="3200" u="sng" dirty="0" err="1"/>
              <a:t>conversaciones</a:t>
            </a:r>
            <a:r>
              <a:rPr lang="en-US" sz="3200" dirty="0"/>
              <a:t> sin </a:t>
            </a:r>
            <a:r>
              <a:rPr lang="en-US" sz="3200" dirty="0" err="1"/>
              <a:t>ofender</a:t>
            </a:r>
            <a:endParaRPr lang="en-US" sz="3200" dirty="0"/>
          </a:p>
          <a:p>
            <a:pPr lvl="1">
              <a:buFont typeface="Wingdings" pitchFamily="2" charset="2"/>
              <a:buChar char="ü"/>
            </a:pPr>
            <a:r>
              <a:rPr lang="en-US" sz="3200" dirty="0"/>
              <a:t>Para </a:t>
            </a:r>
            <a:r>
              <a:rPr lang="en-US" sz="3200" dirty="0" err="1"/>
              <a:t>descubrir</a:t>
            </a:r>
            <a:r>
              <a:rPr lang="en-US" sz="3200" dirty="0"/>
              <a:t> </a:t>
            </a:r>
            <a:r>
              <a:rPr lang="en-US" sz="3200" dirty="0" err="1"/>
              <a:t>defectuosos</a:t>
            </a:r>
            <a:r>
              <a:rPr lang="en-US" sz="3200" dirty="0"/>
              <a:t> </a:t>
            </a:r>
            <a:r>
              <a:rPr lang="en-US" sz="3200" u="sng" dirty="0" err="1"/>
              <a:t>pensamientos</a:t>
            </a:r>
            <a:endParaRPr lang="en-US" sz="3200" dirty="0"/>
          </a:p>
          <a:p>
            <a:pPr lvl="1">
              <a:buFont typeface="Wingdings" pitchFamily="2" charset="2"/>
              <a:buChar char="ü"/>
            </a:pPr>
            <a:r>
              <a:rPr lang="en-US" sz="3200" u="sng" dirty="0" err="1"/>
              <a:t>Fomentar</a:t>
            </a:r>
            <a:r>
              <a:rPr lang="en-US" sz="3200" dirty="0"/>
              <a:t> </a:t>
            </a:r>
            <a:r>
              <a:rPr lang="en-US" sz="3200" dirty="0" err="1"/>
              <a:t>mejores</a:t>
            </a:r>
            <a:r>
              <a:rPr lang="en-US" sz="3200" dirty="0"/>
              <a:t> </a:t>
            </a:r>
            <a:r>
              <a:rPr lang="en-US" sz="3200" dirty="0" err="1"/>
              <a:t>alternativa</a:t>
            </a:r>
            <a:endParaRPr lang="en-US" sz="3200" dirty="0"/>
          </a:p>
          <a:p>
            <a:pPr lvl="1">
              <a:buFont typeface="Wingdings" pitchFamily="2" charset="2"/>
              <a:buChar char="ü"/>
            </a:pPr>
            <a:r>
              <a:rPr lang="en-US" sz="3200" dirty="0"/>
              <a:t>Permitir a </a:t>
            </a:r>
            <a:r>
              <a:rPr lang="en-US" sz="3200" dirty="0" err="1"/>
              <a:t>otras</a:t>
            </a:r>
            <a:r>
              <a:rPr lang="en-US" sz="3200" dirty="0"/>
              <a:t> personas </a:t>
            </a:r>
            <a:r>
              <a:rPr lang="en-US" sz="3200" u="sng" dirty="0"/>
              <a:t>la </a:t>
            </a:r>
            <a:r>
              <a:rPr lang="en-US" sz="3200" u="sng" dirty="0" err="1"/>
              <a:t>oportunidad</a:t>
            </a:r>
            <a:r>
              <a:rPr lang="en-US" sz="3200" u="sng" dirty="0"/>
              <a:t> de</a:t>
            </a:r>
            <a:r>
              <a:rPr lang="en-US" sz="3200" dirty="0"/>
              <a:t> tomar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mejor</a:t>
            </a:r>
            <a:r>
              <a:rPr lang="en-US" sz="3200" dirty="0"/>
              <a:t> </a:t>
            </a:r>
            <a:r>
              <a:rPr lang="en-US" sz="3200" dirty="0" err="1"/>
              <a:t>decisión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ellos</a:t>
            </a:r>
            <a:r>
              <a:rPr lang="en-US" sz="3200" dirty="0"/>
              <a:t> </a:t>
            </a:r>
            <a:r>
              <a:rPr lang="en-US" sz="3200" dirty="0" err="1"/>
              <a:t>mismos</a:t>
            </a:r>
            <a:endParaRPr lang="en-US" sz="3200" dirty="0"/>
          </a:p>
          <a:p>
            <a:r>
              <a:rPr lang="en-US" sz="3600" dirty="0"/>
              <a:t>La </a:t>
            </a:r>
            <a:r>
              <a:rPr lang="en-US" sz="3600" dirty="0" err="1"/>
              <a:t>mayoría</a:t>
            </a:r>
            <a:r>
              <a:rPr lang="en-US" sz="3600" dirty="0"/>
              <a:t> de </a:t>
            </a:r>
            <a:r>
              <a:rPr lang="en-US" sz="3600" dirty="0" err="1"/>
              <a:t>las</a:t>
            </a:r>
            <a:r>
              <a:rPr lang="en-US" sz="3600" dirty="0"/>
              <a:t> personas </a:t>
            </a:r>
            <a:r>
              <a:rPr lang="en-US" sz="3600" dirty="0" err="1"/>
              <a:t>quieren</a:t>
            </a:r>
            <a:r>
              <a:rPr lang="en-US" sz="3600" dirty="0"/>
              <a:t> </a:t>
            </a:r>
            <a:r>
              <a:rPr lang="en-US" sz="3600" dirty="0" err="1"/>
              <a:t>descubrir</a:t>
            </a:r>
            <a:r>
              <a:rPr lang="en-US" sz="3600" dirty="0"/>
              <a:t> </a:t>
            </a:r>
            <a:r>
              <a:rPr lang="en-US" sz="3600" u="sng" dirty="0" err="1"/>
              <a:t>respuestas</a:t>
            </a:r>
            <a:r>
              <a:rPr lang="en-US" sz="3600" dirty="0"/>
              <a:t> </a:t>
            </a:r>
            <a:r>
              <a:rPr lang="en-US" sz="3600" dirty="0" err="1"/>
              <a:t>por</a:t>
            </a:r>
            <a:r>
              <a:rPr lang="en-US" sz="3600" dirty="0"/>
              <a:t> </a:t>
            </a:r>
            <a:r>
              <a:rPr lang="en-US" sz="3600" dirty="0" err="1"/>
              <a:t>sí</a:t>
            </a:r>
            <a:r>
              <a:rPr lang="en-US" sz="3600" dirty="0"/>
              <a:t> </a:t>
            </a:r>
            <a:r>
              <a:rPr lang="en-US" sz="3600" dirty="0" err="1"/>
              <a:t>mismas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01274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all" dirty="0" err="1"/>
              <a:t>Todo</a:t>
            </a:r>
            <a:r>
              <a:rPr lang="en-US" cap="all" dirty="0"/>
              <a:t> se </a:t>
            </a:r>
            <a:r>
              <a:rPr lang="en-US" cap="all" dirty="0" err="1"/>
              <a:t>trata</a:t>
            </a:r>
            <a:r>
              <a:rPr lang="en-US" cap="all" dirty="0"/>
              <a:t> del </a:t>
            </a:r>
            <a:r>
              <a:rPr lang="en-US" cap="all" dirty="0" err="1"/>
              <a:t>pez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en-US" sz="3200" dirty="0"/>
              <a:t>Usando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propia</a:t>
            </a:r>
            <a:r>
              <a:rPr lang="en-US" sz="3200" dirty="0"/>
              <a:t> forma de arte</a:t>
            </a:r>
          </a:p>
          <a:p>
            <a:pPr lvl="0">
              <a:buFontTx/>
              <a:buChar char="-"/>
            </a:pPr>
            <a:r>
              <a:rPr lang="en-US" sz="3200" dirty="0"/>
              <a:t>Ese horrible </a:t>
            </a:r>
            <a:r>
              <a:rPr lang="en-US" sz="3200" dirty="0" err="1"/>
              <a:t>musgo</a:t>
            </a:r>
            <a:r>
              <a:rPr lang="en-US" sz="3200" dirty="0"/>
              <a:t>/</a:t>
            </a:r>
            <a:r>
              <a:rPr lang="en-US" sz="3200" dirty="0" err="1"/>
              <a:t>sacate</a:t>
            </a:r>
            <a:endParaRPr lang="en-US" sz="3200" dirty="0"/>
          </a:p>
          <a:p>
            <a:pPr lvl="0">
              <a:buFontTx/>
              <a:buChar char="-"/>
            </a:pPr>
            <a:r>
              <a:rPr lang="en-US" sz="3200" dirty="0"/>
              <a:t>La </a:t>
            </a:r>
            <a:r>
              <a:rPr lang="en-US" sz="3200" dirty="0" err="1"/>
              <a:t>ayuda</a:t>
            </a:r>
            <a:r>
              <a:rPr lang="en-US" sz="3200" dirty="0"/>
              <a:t> </a:t>
            </a:r>
            <a:r>
              <a:rPr lang="en-US" sz="3200" dirty="0" err="1"/>
              <a:t>puede</a:t>
            </a:r>
            <a:r>
              <a:rPr lang="en-US" sz="3200" dirty="0"/>
              <a:t> ser </a:t>
            </a:r>
            <a:r>
              <a:rPr lang="en-US" sz="3200" u="sng" dirty="0" err="1"/>
              <a:t>agradable</a:t>
            </a:r>
            <a:endParaRPr lang="en-US" sz="3200" u="sng" dirty="0"/>
          </a:p>
          <a:p>
            <a:pPr lvl="0">
              <a:buFontTx/>
              <a:buChar char="-"/>
            </a:pPr>
            <a:r>
              <a:rPr lang="en-US" sz="3200" dirty="0"/>
              <a:t>Puedes ser </a:t>
            </a:r>
            <a:r>
              <a:rPr lang="en-US" sz="3200" dirty="0" err="1"/>
              <a:t>bendecido</a:t>
            </a:r>
            <a:endParaRPr lang="en-US" sz="3200" dirty="0"/>
          </a:p>
          <a:p>
            <a:pPr lvl="0">
              <a:buFontTx/>
              <a:buChar char="-"/>
            </a:pPr>
            <a:r>
              <a:rPr lang="en-US" sz="3200" dirty="0"/>
              <a:t>Fundición de </a:t>
            </a:r>
            <a:r>
              <a:rPr lang="en-US" sz="3200" dirty="0" err="1"/>
              <a:t>tesoros</a:t>
            </a:r>
            <a:r>
              <a:rPr lang="en-US" sz="3200" dirty="0"/>
              <a:t> </a:t>
            </a:r>
            <a:r>
              <a:rPr lang="en-US" sz="3200" dirty="0" err="1"/>
              <a:t>celestiales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2742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TU </a:t>
            </a:r>
            <a:r>
              <a:rPr lang="en-US" dirty="0"/>
              <a:t>LISTA DE </a:t>
            </a:r>
            <a:r>
              <a:rPr lang="en-US" u="sng" dirty="0"/>
              <a:t>ORACION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800" dirty="0"/>
              <a:t>POR QUIEN ESTAS ORANDO?</a:t>
            </a:r>
          </a:p>
          <a:p>
            <a:pPr marL="0" lvl="0" indent="0">
              <a:buNone/>
            </a:pPr>
            <a:r>
              <a:rPr lang="en-US" sz="28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79704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4253"/>
            <a:ext cx="11810544" cy="1080938"/>
          </a:xfrm>
        </p:spPr>
        <p:txBody>
          <a:bodyPr>
            <a:noAutofit/>
          </a:bodyPr>
          <a:lstStyle/>
          <a:p>
            <a:r>
              <a:rPr lang="en-US" sz="5000" dirty="0" err="1"/>
              <a:t>Aqui</a:t>
            </a:r>
            <a:r>
              <a:rPr lang="en-US" sz="5000" dirty="0"/>
              <a:t> hay </a:t>
            </a:r>
            <a:r>
              <a:rPr lang="en-US" sz="5000" dirty="0" err="1"/>
              <a:t>algunas</a:t>
            </a:r>
            <a:r>
              <a:rPr lang="en-US" sz="5000" dirty="0"/>
              <a:t> </a:t>
            </a:r>
            <a:r>
              <a:rPr lang="en-US" sz="5000" dirty="0" err="1"/>
              <a:t>posibles</a:t>
            </a:r>
            <a:r>
              <a:rPr lang="en-US" sz="5000" dirty="0"/>
              <a:t> </a:t>
            </a:r>
            <a:r>
              <a:rPr lang="en-US" sz="5000" dirty="0" err="1"/>
              <a:t>preguntas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560" y="2206605"/>
            <a:ext cx="11262999" cy="4133041"/>
          </a:xfrm>
        </p:spPr>
        <p:txBody>
          <a:bodyPr>
            <a:noAutofit/>
          </a:bodyPr>
          <a:lstStyle/>
          <a:p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 has </a:t>
            </a:r>
            <a:r>
              <a:rPr lang="en-US" sz="3200" u="sng" dirty="0" err="1"/>
              <a:t>orado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cosas</a:t>
            </a:r>
            <a:r>
              <a:rPr lang="en-US" sz="3200" dirty="0"/>
              <a:t> </a:t>
            </a:r>
            <a:r>
              <a:rPr lang="en-US" sz="3200" dirty="0" err="1"/>
              <a:t>así</a:t>
            </a:r>
            <a:r>
              <a:rPr lang="en-US" sz="3200" dirty="0"/>
              <a:t>?</a:t>
            </a:r>
          </a:p>
          <a:p>
            <a:r>
              <a:rPr lang="en-US" sz="3200" dirty="0"/>
              <a:t>¿Te </a:t>
            </a:r>
            <a:r>
              <a:rPr lang="en-US" sz="3200" dirty="0" err="1"/>
              <a:t>está</a:t>
            </a:r>
            <a:r>
              <a:rPr lang="en-US" sz="3200" dirty="0"/>
              <a:t> </a:t>
            </a:r>
            <a:r>
              <a:rPr lang="en-US" sz="3200" dirty="0" err="1"/>
              <a:t>ayudando</a:t>
            </a:r>
            <a:r>
              <a:rPr lang="en-US" sz="3200" dirty="0"/>
              <a:t> la </a:t>
            </a:r>
            <a:r>
              <a:rPr lang="en-US" sz="3200" dirty="0" err="1"/>
              <a:t>familia</a:t>
            </a:r>
            <a:r>
              <a:rPr lang="en-US" sz="3200" dirty="0"/>
              <a:t> de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u="sng" dirty="0" err="1"/>
              <a:t>iglesia</a:t>
            </a:r>
            <a:r>
              <a:rPr lang="en-US" sz="3200" dirty="0"/>
              <a:t> </a:t>
            </a:r>
            <a:r>
              <a:rPr lang="en-US" sz="3200" dirty="0" err="1"/>
              <a:t>durante</a:t>
            </a:r>
            <a:r>
              <a:rPr lang="en-US" sz="3200" dirty="0"/>
              <a:t> </a:t>
            </a:r>
            <a:r>
              <a:rPr lang="en-US" sz="3200" dirty="0" err="1"/>
              <a:t>este</a:t>
            </a:r>
            <a:r>
              <a:rPr lang="en-US" sz="3200" dirty="0"/>
              <a:t> </a:t>
            </a:r>
            <a:r>
              <a:rPr lang="en-US" sz="3200" dirty="0" err="1"/>
              <a:t>momento</a:t>
            </a:r>
            <a:r>
              <a:rPr lang="en-US" sz="3200" dirty="0"/>
              <a:t> </a:t>
            </a:r>
            <a:r>
              <a:rPr lang="en-US" sz="3200" dirty="0" err="1"/>
              <a:t>difícil</a:t>
            </a:r>
            <a:r>
              <a:rPr lang="en-US" sz="3200" dirty="0"/>
              <a:t> de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vida</a:t>
            </a:r>
            <a:r>
              <a:rPr lang="en-US" sz="3200" dirty="0"/>
              <a:t>?</a:t>
            </a:r>
          </a:p>
          <a:p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 has </a:t>
            </a:r>
            <a:r>
              <a:rPr lang="en-US" sz="3200" dirty="0" err="1"/>
              <a:t>pensado</a:t>
            </a:r>
            <a:r>
              <a:rPr lang="en-US" sz="3200" dirty="0"/>
              <a:t> en </a:t>
            </a:r>
            <a:r>
              <a:rPr lang="en-US" sz="3200" dirty="0" err="1"/>
              <a:t>cómo</a:t>
            </a:r>
            <a:r>
              <a:rPr lang="en-US" sz="3200" dirty="0"/>
              <a:t> Dios </a:t>
            </a:r>
            <a:r>
              <a:rPr lang="en-US" sz="3200" dirty="0" err="1"/>
              <a:t>podría</a:t>
            </a:r>
            <a:r>
              <a:rPr lang="en-US" sz="3200" dirty="0"/>
              <a:t> </a:t>
            </a:r>
            <a:r>
              <a:rPr lang="en-US" sz="3200" u="sng" dirty="0" err="1"/>
              <a:t>bendecir</a:t>
            </a:r>
            <a:r>
              <a:rPr lang="en-US" sz="3200" dirty="0"/>
              <a:t>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vida</a:t>
            </a:r>
            <a:r>
              <a:rPr lang="en-US" sz="3200" dirty="0"/>
              <a:t>?</a:t>
            </a:r>
          </a:p>
          <a:p>
            <a:r>
              <a:rPr lang="en-US" sz="3200" dirty="0"/>
              <a:t>¿Hay </a:t>
            </a:r>
            <a:r>
              <a:rPr lang="en-US" sz="3200" dirty="0" err="1"/>
              <a:t>algo</a:t>
            </a:r>
            <a:r>
              <a:rPr lang="en-US" sz="3200" dirty="0"/>
              <a:t> especial </a:t>
            </a:r>
            <a:r>
              <a:rPr lang="en-US" sz="3200" dirty="0" err="1"/>
              <a:t>por</a:t>
            </a:r>
            <a:r>
              <a:rPr lang="en-US" sz="3200" dirty="0"/>
              <a:t> lo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pueda</a:t>
            </a:r>
            <a:r>
              <a:rPr lang="en-US" sz="3200" dirty="0"/>
              <a:t> </a:t>
            </a:r>
            <a:r>
              <a:rPr lang="en-US" sz="3200" u="sng" dirty="0" err="1"/>
              <a:t>orar</a:t>
            </a:r>
            <a:r>
              <a:rPr lang="en-US" sz="3200" dirty="0"/>
              <a:t> </a:t>
            </a:r>
            <a:r>
              <a:rPr lang="en-US" sz="3200" dirty="0" err="1"/>
              <a:t>contigo</a:t>
            </a:r>
            <a:r>
              <a:rPr lang="en-US" sz="3200" dirty="0"/>
              <a:t>?</a:t>
            </a:r>
          </a:p>
          <a:p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, </a:t>
            </a:r>
            <a:r>
              <a:rPr lang="en-US" sz="3200" dirty="0" err="1"/>
              <a:t>honestamente</a:t>
            </a:r>
            <a:r>
              <a:rPr lang="en-US" sz="3200" dirty="0"/>
              <a:t>, has </a:t>
            </a:r>
            <a:r>
              <a:rPr lang="en-US" sz="3200" dirty="0" err="1"/>
              <a:t>hecho</a:t>
            </a:r>
            <a:r>
              <a:rPr lang="en-US" sz="3200" dirty="0"/>
              <a:t> </a:t>
            </a:r>
            <a:r>
              <a:rPr lang="en-US" sz="3200" dirty="0" err="1"/>
              <a:t>las</a:t>
            </a:r>
            <a:r>
              <a:rPr lang="en-US" sz="3200" dirty="0"/>
              <a:t> </a:t>
            </a:r>
            <a:r>
              <a:rPr lang="en-US" sz="3200" u="sng" dirty="0"/>
              <a:t>paces</a:t>
            </a:r>
            <a:r>
              <a:rPr lang="en-US" sz="3200" dirty="0"/>
              <a:t> con Dios?</a:t>
            </a:r>
          </a:p>
        </p:txBody>
      </p:sp>
    </p:spTree>
    <p:extLst>
      <p:ext uri="{BB962C8B-B14F-4D97-AF65-F5344CB8AC3E}">
        <p14:creationId xmlns:p14="http://schemas.microsoft.com/office/powerpoint/2010/main" val="135650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47967"/>
            <a:ext cx="11251755" cy="1080938"/>
          </a:xfrm>
        </p:spPr>
        <p:txBody>
          <a:bodyPr>
            <a:noAutofit/>
          </a:bodyPr>
          <a:lstStyle/>
          <a:p>
            <a:r>
              <a:rPr lang="en-US" sz="5000" dirty="0" err="1"/>
              <a:t>Aquí</a:t>
            </a:r>
            <a:r>
              <a:rPr lang="en-US" sz="5000" dirty="0"/>
              <a:t> hay </a:t>
            </a:r>
            <a:r>
              <a:rPr lang="en-US" sz="5000" dirty="0" err="1"/>
              <a:t>algunas</a:t>
            </a:r>
            <a:r>
              <a:rPr lang="en-US" sz="5000" dirty="0"/>
              <a:t> </a:t>
            </a:r>
            <a:r>
              <a:rPr lang="en-US" sz="5000" dirty="0" err="1"/>
              <a:t>posibles</a:t>
            </a:r>
            <a:r>
              <a:rPr lang="en-US" sz="5000" dirty="0"/>
              <a:t> </a:t>
            </a:r>
            <a:r>
              <a:rPr lang="en-US" sz="5000" dirty="0" err="1"/>
              <a:t>preguntas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521290"/>
            <a:ext cx="11064517" cy="5546065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sz="3200" dirty="0"/>
          </a:p>
          <a:p>
            <a:pPr lvl="0"/>
            <a:r>
              <a:rPr lang="en-US" sz="3200" dirty="0"/>
              <a:t>¿A que </a:t>
            </a:r>
            <a:r>
              <a:rPr lang="en-US" sz="3200" u="sng" dirty="0" err="1"/>
              <a:t>iglesia</a:t>
            </a:r>
            <a:r>
              <a:rPr lang="en-US" sz="3200" dirty="0"/>
              <a:t> </a:t>
            </a:r>
            <a:r>
              <a:rPr lang="en-US" sz="3200" dirty="0" err="1"/>
              <a:t>asistes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 has </a:t>
            </a:r>
            <a:r>
              <a:rPr lang="en-US" sz="3200" dirty="0" err="1"/>
              <a:t>luchado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encontrar</a:t>
            </a:r>
            <a:r>
              <a:rPr lang="en-US" sz="3200" dirty="0"/>
              <a:t> la </a:t>
            </a:r>
            <a:r>
              <a:rPr lang="en-US" sz="3200" dirty="0" err="1"/>
              <a:t>paz</a:t>
            </a:r>
            <a:r>
              <a:rPr lang="en-US" sz="3200" dirty="0"/>
              <a:t> en un </a:t>
            </a:r>
            <a:r>
              <a:rPr lang="en-US" sz="3200" dirty="0" err="1"/>
              <a:t>mundo</a:t>
            </a:r>
            <a:r>
              <a:rPr lang="en-US" sz="3200" dirty="0"/>
              <a:t> </a:t>
            </a:r>
            <a:r>
              <a:rPr lang="en-US" sz="3200" dirty="0" err="1"/>
              <a:t>constantemente</a:t>
            </a:r>
            <a:r>
              <a:rPr lang="en-US" sz="3200" dirty="0"/>
              <a:t> </a:t>
            </a:r>
            <a:r>
              <a:rPr lang="en-US" sz="3200" u="sng" dirty="0" err="1"/>
              <a:t>cambiando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Estás</a:t>
            </a:r>
            <a:r>
              <a:rPr lang="en-US" sz="3200" dirty="0"/>
              <a:t> </a:t>
            </a:r>
            <a:r>
              <a:rPr lang="en-US" sz="3200" dirty="0" err="1"/>
              <a:t>realmente</a:t>
            </a:r>
            <a:r>
              <a:rPr lang="en-US" sz="3200" dirty="0"/>
              <a:t> </a:t>
            </a:r>
            <a:r>
              <a:rPr lang="en-US" sz="3200" dirty="0" err="1"/>
              <a:t>feliz</a:t>
            </a:r>
            <a:r>
              <a:rPr lang="en-US" sz="3200" dirty="0"/>
              <a:t> con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u="sng" dirty="0" err="1"/>
              <a:t>vida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 has </a:t>
            </a:r>
            <a:r>
              <a:rPr lang="en-US" sz="3200" dirty="0" err="1"/>
              <a:t>pensado</a:t>
            </a:r>
            <a:r>
              <a:rPr lang="en-US" sz="3200" dirty="0"/>
              <a:t> en </a:t>
            </a:r>
            <a:r>
              <a:rPr lang="en-US" sz="3200" dirty="0" err="1"/>
              <a:t>temas</a:t>
            </a:r>
            <a:r>
              <a:rPr lang="en-US" sz="3200" dirty="0"/>
              <a:t> de </a:t>
            </a:r>
            <a:r>
              <a:rPr lang="en-US" sz="3200" u="sng" dirty="0" err="1"/>
              <a:t>fe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Qué</a:t>
            </a:r>
            <a:r>
              <a:rPr lang="en-US" sz="3200" dirty="0"/>
              <a:t> </a:t>
            </a:r>
            <a:r>
              <a:rPr lang="en-US" sz="3200" dirty="0" err="1"/>
              <a:t>crees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significa</a:t>
            </a:r>
            <a:r>
              <a:rPr lang="en-US" sz="3200" dirty="0"/>
              <a:t> la </a:t>
            </a:r>
            <a:r>
              <a:rPr lang="en-US" sz="3200" dirty="0" err="1"/>
              <a:t>palabra</a:t>
            </a:r>
            <a:r>
              <a:rPr lang="en-US" sz="3200" dirty="0"/>
              <a:t> </a:t>
            </a:r>
            <a:r>
              <a:rPr lang="en-US" sz="3200" u="sng" dirty="0" err="1"/>
              <a:t>salvación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 has </a:t>
            </a:r>
            <a:r>
              <a:rPr lang="en-US" sz="3200" dirty="0" err="1"/>
              <a:t>pensado</a:t>
            </a:r>
            <a:r>
              <a:rPr lang="en-US" sz="3200" dirty="0"/>
              <a:t> en la </a:t>
            </a:r>
            <a:r>
              <a:rPr lang="en-US" sz="3200" u="sng" dirty="0" err="1"/>
              <a:t>eternidad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7623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51415"/>
            <a:ext cx="11782070" cy="1080938"/>
          </a:xfrm>
        </p:spPr>
        <p:txBody>
          <a:bodyPr>
            <a:noAutofit/>
          </a:bodyPr>
          <a:lstStyle/>
          <a:p>
            <a:r>
              <a:rPr lang="en-US" sz="5000" dirty="0" err="1"/>
              <a:t>Aquí</a:t>
            </a:r>
            <a:r>
              <a:rPr lang="en-US" sz="5000" dirty="0"/>
              <a:t> hay </a:t>
            </a:r>
            <a:r>
              <a:rPr lang="en-US" sz="5000" dirty="0" err="1"/>
              <a:t>algunas</a:t>
            </a:r>
            <a:r>
              <a:rPr lang="en-US" sz="5000" dirty="0"/>
              <a:t> </a:t>
            </a:r>
            <a:r>
              <a:rPr lang="en-US" sz="5000" dirty="0" err="1"/>
              <a:t>posibles</a:t>
            </a:r>
            <a:r>
              <a:rPr lang="en-US" sz="5000" dirty="0"/>
              <a:t> </a:t>
            </a:r>
            <a:r>
              <a:rPr lang="en-US" sz="5000" dirty="0" err="1"/>
              <a:t>preguntas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702865"/>
            <a:ext cx="10916680" cy="4233324"/>
          </a:xfrm>
        </p:spPr>
        <p:txBody>
          <a:bodyPr>
            <a:noAutofit/>
          </a:bodyPr>
          <a:lstStyle/>
          <a:p>
            <a:pPr lvl="0">
              <a:buNone/>
            </a:pPr>
            <a:endParaRPr lang="en-US" sz="3200" dirty="0"/>
          </a:p>
          <a:p>
            <a:pPr lvl="0"/>
            <a:r>
              <a:rPr lang="en-US" sz="3200" dirty="0"/>
              <a:t>Si </a:t>
            </a:r>
            <a:r>
              <a:rPr lang="en-US" sz="3200" dirty="0" err="1"/>
              <a:t>ocurriera</a:t>
            </a:r>
            <a:r>
              <a:rPr lang="en-US" sz="3200" dirty="0"/>
              <a:t> </a:t>
            </a:r>
            <a:r>
              <a:rPr lang="en-US" sz="3200" dirty="0" err="1"/>
              <a:t>algo</a:t>
            </a:r>
            <a:r>
              <a:rPr lang="en-US" sz="3200" dirty="0"/>
              <a:t> terrible, ¿</a:t>
            </a:r>
            <a:r>
              <a:rPr lang="en-US" sz="3200" dirty="0" err="1"/>
              <a:t>tienes</a:t>
            </a:r>
            <a:r>
              <a:rPr lang="en-US" sz="3200" dirty="0"/>
              <a:t> </a:t>
            </a:r>
            <a:r>
              <a:rPr lang="en-US" sz="3200" u="sng" dirty="0" err="1"/>
              <a:t>paz</a:t>
            </a:r>
            <a:r>
              <a:rPr lang="en-US" sz="3200" dirty="0"/>
              <a:t> </a:t>
            </a:r>
            <a:r>
              <a:rPr lang="en-US" sz="3200" dirty="0" err="1"/>
              <a:t>sobre</a:t>
            </a:r>
            <a:r>
              <a:rPr lang="en-US" sz="3200" dirty="0"/>
              <a:t> </a:t>
            </a:r>
            <a:r>
              <a:rPr lang="en-US" sz="3200" dirty="0" err="1"/>
              <a:t>dónde</a:t>
            </a:r>
            <a:r>
              <a:rPr lang="en-US" sz="3200" dirty="0"/>
              <a:t> </a:t>
            </a:r>
            <a:r>
              <a:rPr lang="en-US" sz="3200" dirty="0" err="1"/>
              <a:t>pasarías</a:t>
            </a:r>
            <a:r>
              <a:rPr lang="en-US" sz="3200" dirty="0"/>
              <a:t> la </a:t>
            </a:r>
            <a:r>
              <a:rPr lang="en-US" sz="3200" dirty="0" err="1"/>
              <a:t>eternidad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Alguien</a:t>
            </a:r>
            <a:r>
              <a:rPr lang="en-US" sz="3200" dirty="0"/>
              <a:t> ha </a:t>
            </a:r>
            <a:r>
              <a:rPr lang="en-US" sz="3200" dirty="0" err="1"/>
              <a:t>tomado</a:t>
            </a:r>
            <a:r>
              <a:rPr lang="en-US" sz="3200" dirty="0"/>
              <a:t> el </a:t>
            </a:r>
            <a:r>
              <a:rPr lang="en-US" sz="3200" dirty="0" err="1"/>
              <a:t>tiempo</a:t>
            </a:r>
            <a:r>
              <a:rPr lang="en-US" sz="3200" dirty="0"/>
              <a:t> de </a:t>
            </a:r>
            <a:r>
              <a:rPr lang="en-US" sz="3200" dirty="0" err="1"/>
              <a:t>compartir</a:t>
            </a:r>
            <a:r>
              <a:rPr lang="en-US" sz="3200" dirty="0"/>
              <a:t> con </a:t>
            </a:r>
            <a:r>
              <a:rPr lang="en-US" sz="3200" dirty="0" err="1"/>
              <a:t>tigo</a:t>
            </a:r>
            <a:r>
              <a:rPr lang="en-US" sz="3200" dirty="0"/>
              <a:t> de lo que se </a:t>
            </a:r>
            <a:r>
              <a:rPr lang="en-US" sz="3200" dirty="0" err="1"/>
              <a:t>trata</a:t>
            </a:r>
            <a:r>
              <a:rPr lang="en-US" sz="3200" dirty="0"/>
              <a:t> el </a:t>
            </a:r>
            <a:r>
              <a:rPr lang="en-US" sz="3200" u="sng" dirty="0" err="1"/>
              <a:t>cristianismo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 has </a:t>
            </a:r>
            <a:r>
              <a:rPr lang="en-US" sz="3200" dirty="0" err="1"/>
              <a:t>pensado</a:t>
            </a:r>
            <a:r>
              <a:rPr lang="en-US" sz="3200" dirty="0"/>
              <a:t> en </a:t>
            </a:r>
            <a:r>
              <a:rPr lang="en-US" sz="3200" dirty="0" err="1"/>
              <a:t>asuntos</a:t>
            </a:r>
            <a:r>
              <a:rPr lang="en-US" sz="3200" dirty="0"/>
              <a:t> de la </a:t>
            </a:r>
            <a:r>
              <a:rPr lang="en-US" sz="3200" u="sng" dirty="0" err="1"/>
              <a:t>fe</a:t>
            </a:r>
            <a:r>
              <a:rPr lang="en-US" sz="3200" dirty="0"/>
              <a:t> </a:t>
            </a:r>
            <a:r>
              <a:rPr lang="en-US" sz="3200" dirty="0" err="1"/>
              <a:t>y</a:t>
            </a:r>
            <a:r>
              <a:rPr lang="en-US" sz="3200" dirty="0"/>
              <a:t> </a:t>
            </a:r>
            <a:r>
              <a:rPr lang="en-US" sz="3200" dirty="0" err="1"/>
              <a:t>espiritualidad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Alguien</a:t>
            </a:r>
            <a:r>
              <a:rPr lang="en-US" sz="3200" dirty="0"/>
              <a:t> </a:t>
            </a:r>
            <a:r>
              <a:rPr lang="en-US" sz="3200" dirty="0" err="1"/>
              <a:t>te</a:t>
            </a:r>
            <a:r>
              <a:rPr lang="en-US" sz="3200" dirty="0"/>
              <a:t> ha </a:t>
            </a:r>
            <a:r>
              <a:rPr lang="en-US" sz="3200" dirty="0" err="1"/>
              <a:t>compartido</a:t>
            </a:r>
            <a:r>
              <a:rPr lang="en-US" sz="3200" dirty="0"/>
              <a:t> </a:t>
            </a:r>
            <a:r>
              <a:rPr lang="en-US" sz="3200" dirty="0" err="1"/>
              <a:t>quién</a:t>
            </a:r>
            <a:r>
              <a:rPr lang="en-US" sz="3200" dirty="0"/>
              <a:t> </a:t>
            </a:r>
            <a:r>
              <a:rPr lang="en-US" sz="3200" dirty="0" err="1"/>
              <a:t>es</a:t>
            </a:r>
            <a:r>
              <a:rPr lang="en-US" sz="3200" dirty="0"/>
              <a:t> </a:t>
            </a:r>
            <a:r>
              <a:rPr lang="en-US" sz="3200" dirty="0" err="1"/>
              <a:t>realmente</a:t>
            </a:r>
            <a:r>
              <a:rPr lang="en-US" sz="3200" dirty="0"/>
              <a:t> </a:t>
            </a:r>
            <a:r>
              <a:rPr lang="en-US" sz="3200" u="sng" dirty="0" err="1"/>
              <a:t>Jesucristo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389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47453"/>
            <a:ext cx="11511679" cy="1080938"/>
          </a:xfrm>
        </p:spPr>
        <p:txBody>
          <a:bodyPr>
            <a:noAutofit/>
          </a:bodyPr>
          <a:lstStyle/>
          <a:p>
            <a:r>
              <a:rPr lang="en-US" sz="5000" dirty="0" err="1"/>
              <a:t>Aquí</a:t>
            </a:r>
            <a:r>
              <a:rPr lang="en-US" sz="5000" dirty="0"/>
              <a:t> hay </a:t>
            </a:r>
            <a:r>
              <a:rPr lang="en-US" sz="5000" dirty="0" err="1"/>
              <a:t>algunas</a:t>
            </a:r>
            <a:r>
              <a:rPr lang="en-US" sz="5000" dirty="0"/>
              <a:t> </a:t>
            </a:r>
            <a:r>
              <a:rPr lang="en-US" sz="5000" dirty="0" err="1"/>
              <a:t>posibles</a:t>
            </a:r>
            <a:r>
              <a:rPr lang="en-US" sz="5000" dirty="0"/>
              <a:t> </a:t>
            </a:r>
            <a:r>
              <a:rPr lang="en-US" sz="5000" dirty="0" err="1"/>
              <a:t>preguntas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939" y="2190179"/>
            <a:ext cx="11011128" cy="3746009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¿Has </a:t>
            </a:r>
            <a:r>
              <a:rPr lang="en-US" sz="3200" dirty="0" err="1"/>
              <a:t>encontrado</a:t>
            </a:r>
            <a:r>
              <a:rPr lang="en-US" sz="3200" dirty="0"/>
              <a:t> 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u="sng" dirty="0" err="1"/>
              <a:t>Biblias</a:t>
            </a:r>
            <a:r>
              <a:rPr lang="en-US" sz="3200" dirty="0"/>
              <a:t> o </a:t>
            </a:r>
            <a:r>
              <a:rPr lang="en-US" sz="3200" dirty="0" err="1"/>
              <a:t>devocionales</a:t>
            </a:r>
            <a:r>
              <a:rPr lang="en-US" sz="3200" dirty="0"/>
              <a:t> </a:t>
            </a:r>
            <a:r>
              <a:rPr lang="en-US" sz="3200" dirty="0" err="1"/>
              <a:t>buenos</a:t>
            </a:r>
            <a:r>
              <a:rPr lang="en-US" sz="3200" dirty="0"/>
              <a:t> para </a:t>
            </a:r>
            <a:r>
              <a:rPr lang="en-US" sz="3200" dirty="0" err="1"/>
              <a:t>tu</a:t>
            </a:r>
            <a:r>
              <a:rPr lang="en-US" sz="3200" dirty="0"/>
              <a:t> </a:t>
            </a:r>
            <a:r>
              <a:rPr lang="en-US" sz="3200" dirty="0" err="1"/>
              <a:t>teléfono</a:t>
            </a:r>
            <a:r>
              <a:rPr lang="en-US" sz="3200" dirty="0"/>
              <a:t> o </a:t>
            </a:r>
            <a:r>
              <a:rPr lang="en-US" sz="3200" dirty="0" err="1"/>
              <a:t>computadora</a:t>
            </a:r>
            <a:r>
              <a:rPr lang="en-US" sz="3200" dirty="0"/>
              <a:t>?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 has </a:t>
            </a:r>
            <a:r>
              <a:rPr lang="en-US" sz="3200" u="sng" dirty="0" err="1"/>
              <a:t>orado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cosas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suceden</a:t>
            </a:r>
            <a:r>
              <a:rPr lang="en-US" sz="3200" dirty="0"/>
              <a:t> en la </a:t>
            </a:r>
            <a:r>
              <a:rPr lang="en-US" sz="3200" dirty="0" err="1"/>
              <a:t>escuela</a:t>
            </a:r>
            <a:r>
              <a:rPr lang="en-US" sz="3200" dirty="0"/>
              <a:t> / </a:t>
            </a:r>
            <a:r>
              <a:rPr lang="en-US" sz="3200" dirty="0" err="1"/>
              <a:t>trabajo</a:t>
            </a:r>
            <a:r>
              <a:rPr lang="en-US" sz="3200" dirty="0"/>
              <a:t>? </a:t>
            </a:r>
          </a:p>
          <a:p>
            <a:pPr lvl="0"/>
            <a:r>
              <a:rPr lang="en-US" sz="3200" dirty="0"/>
              <a:t>¿</a:t>
            </a:r>
            <a:r>
              <a:rPr lang="en-US" sz="3200" dirty="0" err="1"/>
              <a:t>Alguna</a:t>
            </a:r>
            <a:r>
              <a:rPr lang="en-US" sz="3200" dirty="0"/>
              <a:t> </a:t>
            </a:r>
            <a:r>
              <a:rPr lang="en-US" sz="3200" dirty="0" err="1"/>
              <a:t>vez</a:t>
            </a:r>
            <a:r>
              <a:rPr lang="en-US" sz="3200" dirty="0"/>
              <a:t> </a:t>
            </a:r>
            <a:r>
              <a:rPr lang="en-US" sz="3200" dirty="0" err="1"/>
              <a:t>te</a:t>
            </a:r>
            <a:r>
              <a:rPr lang="en-US" sz="3200" dirty="0"/>
              <a:t> has </a:t>
            </a:r>
            <a:r>
              <a:rPr lang="en-US" sz="3200" dirty="0" err="1"/>
              <a:t>preguntado</a:t>
            </a:r>
            <a:r>
              <a:rPr lang="en-US" sz="3200" dirty="0"/>
              <a:t> </a:t>
            </a:r>
            <a:r>
              <a:rPr lang="en-US" sz="3200" dirty="0" err="1"/>
              <a:t>si</a:t>
            </a:r>
            <a:r>
              <a:rPr lang="en-US" sz="3200" dirty="0"/>
              <a:t> hay un Dios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realmente</a:t>
            </a:r>
            <a:r>
              <a:rPr lang="en-US" sz="3200" dirty="0"/>
              <a:t> se </a:t>
            </a:r>
            <a:r>
              <a:rPr lang="en-US" sz="3200" u="sng" dirty="0" err="1"/>
              <a:t>preocupa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nosotros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1074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EE67C-705A-9F4D-A07C-1694869F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47798"/>
            <a:ext cx="11028465" cy="1080938"/>
          </a:xfrm>
        </p:spPr>
        <p:txBody>
          <a:bodyPr>
            <a:noAutofit/>
          </a:bodyPr>
          <a:lstStyle/>
          <a:p>
            <a:r>
              <a:rPr lang="en-US" sz="5000" dirty="0" err="1"/>
              <a:t>Aquí</a:t>
            </a:r>
            <a:r>
              <a:rPr lang="en-US" sz="5000" dirty="0"/>
              <a:t> hay </a:t>
            </a:r>
            <a:r>
              <a:rPr lang="en-US" sz="5000" dirty="0" err="1"/>
              <a:t>algunas</a:t>
            </a:r>
            <a:r>
              <a:rPr lang="en-US" sz="5000" dirty="0"/>
              <a:t> </a:t>
            </a:r>
            <a:r>
              <a:rPr lang="en-US" sz="5000" dirty="0" err="1"/>
              <a:t>posibles</a:t>
            </a:r>
            <a:r>
              <a:rPr lang="en-US" sz="5000" dirty="0"/>
              <a:t> </a:t>
            </a:r>
            <a:r>
              <a:rPr lang="en-US" sz="5000" dirty="0" err="1"/>
              <a:t>preguntas</a:t>
            </a: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89FF-468F-1C42-B734-2D2B8ACD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27" y="2173753"/>
            <a:ext cx="11380259" cy="4155866"/>
          </a:xfrm>
        </p:spPr>
        <p:txBody>
          <a:bodyPr>
            <a:normAutofit/>
          </a:bodyPr>
          <a:lstStyle/>
          <a:p>
            <a:r>
              <a:rPr lang="en-US" sz="3600" dirty="0"/>
              <a:t>¿</a:t>
            </a:r>
            <a:r>
              <a:rPr lang="en-US" sz="3600" dirty="0" err="1"/>
              <a:t>Qué</a:t>
            </a:r>
            <a:r>
              <a:rPr lang="en-US" sz="3600" dirty="0"/>
              <a:t> </a:t>
            </a:r>
            <a:r>
              <a:rPr lang="en-US" sz="3600" dirty="0" err="1"/>
              <a:t>piensas</a:t>
            </a:r>
            <a:r>
              <a:rPr lang="en-US" sz="3600" dirty="0"/>
              <a:t> (De la </a:t>
            </a:r>
            <a:r>
              <a:rPr lang="en-US" sz="3600" dirty="0" err="1"/>
              <a:t>última</a:t>
            </a:r>
            <a:r>
              <a:rPr lang="en-US" sz="3600" dirty="0"/>
              <a:t> </a:t>
            </a:r>
            <a:r>
              <a:rPr lang="en-US" sz="3600" dirty="0" err="1"/>
              <a:t>noticia</a:t>
            </a:r>
            <a:r>
              <a:rPr lang="en-US" sz="3600" dirty="0"/>
              <a:t> </a:t>
            </a:r>
            <a:r>
              <a:rPr lang="en-US" sz="3600" dirty="0" err="1"/>
              <a:t>sobre</a:t>
            </a:r>
            <a:r>
              <a:rPr lang="en-US" sz="3600" dirty="0"/>
              <a:t> </a:t>
            </a:r>
            <a:r>
              <a:rPr lang="en-US" sz="3600" dirty="0" err="1"/>
              <a:t>temas</a:t>
            </a:r>
            <a:r>
              <a:rPr lang="en-US" sz="3600" dirty="0"/>
              <a:t> de </a:t>
            </a:r>
            <a:r>
              <a:rPr lang="en-US" sz="3600" dirty="0" err="1"/>
              <a:t>fe</a:t>
            </a:r>
            <a:r>
              <a:rPr lang="en-US" sz="3600" dirty="0"/>
              <a:t> o la </a:t>
            </a:r>
            <a:r>
              <a:rPr lang="en-US" sz="3600" dirty="0" err="1"/>
              <a:t>iglesia</a:t>
            </a:r>
            <a:r>
              <a:rPr lang="en-US" sz="3600" dirty="0"/>
              <a:t> que </a:t>
            </a:r>
            <a:r>
              <a:rPr lang="en-US" sz="3600" dirty="0" err="1"/>
              <a:t>puede</a:t>
            </a:r>
            <a:r>
              <a:rPr lang="en-US" sz="3600" dirty="0"/>
              <a:t> </a:t>
            </a:r>
            <a:r>
              <a:rPr lang="en-US" sz="3600" dirty="0" err="1"/>
              <a:t>estar</a:t>
            </a:r>
            <a:r>
              <a:rPr lang="en-US" sz="3600" dirty="0"/>
              <a:t> en el </a:t>
            </a:r>
            <a:r>
              <a:rPr lang="en-US" sz="3600" dirty="0" err="1"/>
              <a:t>periódico</a:t>
            </a:r>
            <a:r>
              <a:rPr lang="en-US" sz="3600" dirty="0"/>
              <a:t> o en la </a:t>
            </a:r>
            <a:r>
              <a:rPr lang="en-US" sz="3600" dirty="0" err="1"/>
              <a:t>televisión</a:t>
            </a:r>
            <a:r>
              <a:rPr lang="en-US" sz="3600" dirty="0"/>
              <a:t>)?</a:t>
            </a:r>
          </a:p>
          <a:p>
            <a:pPr lvl="1"/>
            <a:r>
              <a:rPr lang="en-US" sz="3200" dirty="0"/>
              <a:t>Esta </a:t>
            </a:r>
            <a:r>
              <a:rPr lang="en-US" sz="3200" dirty="0" err="1"/>
              <a:t>podría</a:t>
            </a:r>
            <a:r>
              <a:rPr lang="en-US" sz="3200" dirty="0"/>
              <a:t> ser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excelente</a:t>
            </a:r>
            <a:r>
              <a:rPr lang="en-US" sz="3200" dirty="0"/>
              <a:t> </a:t>
            </a:r>
            <a:r>
              <a:rPr lang="en-US" sz="3200" dirty="0" err="1"/>
              <a:t>manera</a:t>
            </a:r>
            <a:r>
              <a:rPr lang="en-US" sz="3200" dirty="0"/>
              <a:t> de </a:t>
            </a:r>
            <a:r>
              <a:rPr lang="en-US" sz="3200" dirty="0" err="1"/>
              <a:t>enfrentar</a:t>
            </a:r>
            <a:r>
              <a:rPr lang="en-US" sz="3200" dirty="0"/>
              <a:t> </a:t>
            </a:r>
            <a:r>
              <a:rPr lang="en-US" sz="3200" dirty="0" err="1"/>
              <a:t>problemas</a:t>
            </a:r>
            <a:r>
              <a:rPr lang="en-US" sz="3200" dirty="0"/>
              <a:t> </a:t>
            </a:r>
            <a:r>
              <a:rPr lang="en-US" sz="3200" dirty="0" err="1"/>
              <a:t>negativos</a:t>
            </a:r>
            <a:r>
              <a:rPr lang="en-US" sz="3200" dirty="0"/>
              <a:t> en la </a:t>
            </a:r>
            <a:r>
              <a:rPr lang="en-US" sz="3200" dirty="0" err="1"/>
              <a:t>iglesia</a:t>
            </a:r>
            <a:r>
              <a:rPr lang="en-US" sz="3200" dirty="0"/>
              <a:t> </a:t>
            </a:r>
            <a:r>
              <a:rPr lang="en-US" sz="3200" dirty="0" err="1"/>
              <a:t>y</a:t>
            </a:r>
            <a:r>
              <a:rPr lang="en-US" sz="3200" dirty="0"/>
              <a:t> </a:t>
            </a:r>
            <a:r>
              <a:rPr lang="en-US" sz="3200" dirty="0" err="1"/>
              <a:t>hablar</a:t>
            </a:r>
            <a:r>
              <a:rPr lang="en-US" sz="3200" dirty="0"/>
              <a:t> </a:t>
            </a:r>
            <a:r>
              <a:rPr lang="en-US" sz="3200" dirty="0" err="1"/>
              <a:t>sobre</a:t>
            </a:r>
            <a:r>
              <a:rPr lang="en-US" sz="3200" dirty="0"/>
              <a:t> </a:t>
            </a:r>
            <a:r>
              <a:rPr lang="en-US" sz="3200" dirty="0" err="1"/>
              <a:t>las</a:t>
            </a:r>
            <a:r>
              <a:rPr lang="en-US" sz="3200" dirty="0"/>
              <a:t> </a:t>
            </a:r>
            <a:r>
              <a:rPr lang="en-US" sz="3200" dirty="0" err="1"/>
              <a:t>diferencias</a:t>
            </a:r>
            <a:r>
              <a:rPr lang="en-US" sz="3200" dirty="0"/>
              <a:t> en la </a:t>
            </a:r>
            <a:r>
              <a:rPr lang="en-US" sz="3200" dirty="0" err="1"/>
              <a:t>familia</a:t>
            </a:r>
            <a:r>
              <a:rPr lang="en-US" sz="3200" dirty="0"/>
              <a:t> de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iglesia</a:t>
            </a:r>
            <a:r>
              <a:rPr lang="en-US" sz="3200" dirty="0"/>
              <a:t> </a:t>
            </a:r>
            <a:r>
              <a:rPr lang="en-US" sz="3200" dirty="0" err="1"/>
              <a:t>y</a:t>
            </a:r>
            <a:r>
              <a:rPr lang="en-US" sz="3200" dirty="0"/>
              <a:t> el </a:t>
            </a:r>
            <a:r>
              <a:rPr lang="en-US" sz="3200" dirty="0" err="1"/>
              <a:t>verdadero</a:t>
            </a:r>
            <a:r>
              <a:rPr lang="en-US" sz="3200" dirty="0"/>
              <a:t> </a:t>
            </a:r>
            <a:r>
              <a:rPr lang="en-US" sz="3200" dirty="0" err="1"/>
              <a:t>cristianismo</a:t>
            </a:r>
            <a:r>
              <a:rPr lang="en-US" sz="3200" dirty="0"/>
              <a:t> en </a:t>
            </a:r>
            <a:r>
              <a:rPr lang="en-US" sz="3200" dirty="0" err="1"/>
              <a:t>relación</a:t>
            </a:r>
            <a:r>
              <a:rPr lang="en-US" sz="3200" dirty="0"/>
              <a:t> con </a:t>
            </a:r>
            <a:r>
              <a:rPr lang="en-US" sz="3200" dirty="0" err="1"/>
              <a:t>ese</a:t>
            </a:r>
            <a:r>
              <a:rPr lang="en-US" sz="3200" dirty="0"/>
              <a:t> </a:t>
            </a:r>
            <a:r>
              <a:rPr lang="en-US" sz="3200" dirty="0" err="1"/>
              <a:t>tema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157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33429"/>
            <a:ext cx="9380408" cy="1439595"/>
          </a:xfrm>
        </p:spPr>
        <p:txBody>
          <a:bodyPr>
            <a:noAutofit/>
          </a:bodyPr>
          <a:lstStyle/>
          <a:p>
            <a:pPr algn="ctr"/>
            <a:br>
              <a:rPr lang="en-US" sz="5500" b="1" dirty="0"/>
            </a:br>
            <a:r>
              <a:rPr lang="en-US" sz="5500" b="1" dirty="0"/>
              <a:t>¿</a:t>
            </a:r>
            <a:r>
              <a:rPr lang="en-US" sz="5500" b="1" dirty="0" err="1"/>
              <a:t>Qué</a:t>
            </a:r>
            <a:r>
              <a:rPr lang="en-US" sz="5500" b="1" dirty="0"/>
              <a:t> </a:t>
            </a:r>
            <a:r>
              <a:rPr lang="en-US" sz="5500" b="1" dirty="0" err="1"/>
              <a:t>fue</a:t>
            </a:r>
            <a:r>
              <a:rPr lang="en-US" sz="5500" b="1" dirty="0"/>
              <a:t> lo </a:t>
            </a:r>
            <a:r>
              <a:rPr lang="en-US" sz="5500" b="1" dirty="0" err="1"/>
              <a:t>más</a:t>
            </a:r>
            <a:r>
              <a:rPr lang="en-US" sz="5500" b="1" dirty="0"/>
              <a:t> </a:t>
            </a:r>
            <a:r>
              <a:rPr lang="en-US" sz="5500" b="1" u="sng" dirty="0" err="1"/>
              <a:t>increíble</a:t>
            </a:r>
            <a:r>
              <a:rPr lang="en-US" sz="5500" b="1" dirty="0"/>
              <a:t> </a:t>
            </a:r>
            <a:r>
              <a:rPr lang="en-US" sz="5500" b="1" dirty="0" err="1"/>
              <a:t>que</a:t>
            </a:r>
            <a:r>
              <a:rPr lang="en-US" sz="5500" b="1" dirty="0"/>
              <a:t> </a:t>
            </a:r>
            <a:r>
              <a:rPr lang="en-US" sz="5500" b="1" dirty="0" err="1"/>
              <a:t>te</a:t>
            </a:r>
            <a:r>
              <a:rPr lang="en-US" sz="5500" b="1" dirty="0"/>
              <a:t> ha </a:t>
            </a:r>
            <a:r>
              <a:rPr lang="en-US" sz="5500" b="1" dirty="0" err="1"/>
              <a:t>pasado</a:t>
            </a:r>
            <a:r>
              <a:rPr lang="en-US" sz="5500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4003" y="2467029"/>
            <a:ext cx="11607952" cy="5317523"/>
          </a:xfrm>
        </p:spPr>
        <p:txBody>
          <a:bodyPr>
            <a:noAutofit/>
          </a:bodyPr>
          <a:lstStyle/>
          <a:p>
            <a:r>
              <a:rPr lang="en-US" sz="3600" dirty="0"/>
              <a:t>Preguntar a </a:t>
            </a:r>
            <a:r>
              <a:rPr lang="en-US" sz="3600" dirty="0" err="1"/>
              <a:t>otras</a:t>
            </a:r>
            <a:r>
              <a:rPr lang="en-US" sz="3600" dirty="0"/>
              <a:t> personas </a:t>
            </a:r>
            <a:r>
              <a:rPr lang="en-US" sz="3600" dirty="0" err="1"/>
              <a:t>sobre</a:t>
            </a:r>
            <a:r>
              <a:rPr lang="en-US" sz="3600" dirty="0"/>
              <a:t> </a:t>
            </a:r>
            <a:r>
              <a:rPr lang="en-US" sz="3600" dirty="0" err="1"/>
              <a:t>sus</a:t>
            </a:r>
            <a:r>
              <a:rPr lang="en-US" sz="3600" dirty="0"/>
              <a:t> </a:t>
            </a:r>
            <a:r>
              <a:rPr lang="en-US" sz="3600" dirty="0" err="1"/>
              <a:t>experiencias</a:t>
            </a:r>
            <a:r>
              <a:rPr lang="en-US" sz="3600" dirty="0"/>
              <a:t> </a:t>
            </a:r>
            <a:r>
              <a:rPr lang="en-US" sz="3600" dirty="0" err="1"/>
              <a:t>puede</a:t>
            </a:r>
            <a:r>
              <a:rPr lang="en-US" sz="3600" dirty="0"/>
              <a:t> </a:t>
            </a:r>
            <a:r>
              <a:rPr lang="en-US" sz="3600" dirty="0" err="1"/>
              <a:t>ayudar</a:t>
            </a:r>
            <a:r>
              <a:rPr lang="en-US" sz="3600" dirty="0"/>
              <a:t> a </a:t>
            </a:r>
            <a:r>
              <a:rPr lang="en-US" sz="3600" dirty="0" err="1"/>
              <a:t>construir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u="sng" dirty="0" err="1"/>
              <a:t>relación</a:t>
            </a:r>
            <a:r>
              <a:rPr lang="en-US" sz="3600" dirty="0"/>
              <a:t>.</a:t>
            </a:r>
          </a:p>
          <a:p>
            <a:r>
              <a:rPr lang="en-US" sz="3600" dirty="0"/>
              <a:t>Luego </a:t>
            </a:r>
            <a:r>
              <a:rPr lang="en-US" sz="3600" dirty="0" err="1"/>
              <a:t>puedes</a:t>
            </a:r>
            <a:r>
              <a:rPr lang="en-US" sz="3600" dirty="0"/>
              <a:t> </a:t>
            </a:r>
            <a:r>
              <a:rPr lang="en-US" sz="3600" u="sng" dirty="0" err="1"/>
              <a:t>preguntar</a:t>
            </a:r>
            <a:r>
              <a:rPr lang="en-US" sz="3600" dirty="0"/>
              <a:t>: "¿</a:t>
            </a:r>
            <a:r>
              <a:rPr lang="en-US" sz="3600" dirty="0" err="1"/>
              <a:t>Puedo</a:t>
            </a:r>
            <a:r>
              <a:rPr lang="en-US" sz="3600" dirty="0"/>
              <a:t> </a:t>
            </a:r>
            <a:r>
              <a:rPr lang="en-US" sz="3600" dirty="0" err="1"/>
              <a:t>decirte</a:t>
            </a:r>
            <a:r>
              <a:rPr lang="en-US" sz="3600" dirty="0"/>
              <a:t> </a:t>
            </a:r>
            <a:r>
              <a:rPr lang="en-US" sz="3600" dirty="0" err="1"/>
              <a:t>qué</a:t>
            </a:r>
            <a:r>
              <a:rPr lang="en-US" sz="3600" dirty="0"/>
              <a:t> </a:t>
            </a:r>
            <a:r>
              <a:rPr lang="en-US" sz="3600" dirty="0" err="1"/>
              <a:t>fue</a:t>
            </a:r>
            <a:r>
              <a:rPr lang="en-US" sz="3600" dirty="0"/>
              <a:t> lo </a:t>
            </a:r>
            <a:r>
              <a:rPr lang="en-US" sz="3600" dirty="0" err="1"/>
              <a:t>más</a:t>
            </a:r>
            <a:r>
              <a:rPr lang="en-US" sz="3600" dirty="0"/>
              <a:t> </a:t>
            </a:r>
            <a:r>
              <a:rPr lang="en-US" sz="3600" dirty="0" err="1"/>
              <a:t>increíble</a:t>
            </a:r>
            <a:r>
              <a:rPr lang="en-US" sz="3600" dirty="0"/>
              <a:t> </a:t>
            </a:r>
            <a:r>
              <a:rPr lang="en-US" sz="3600" dirty="0" err="1"/>
              <a:t>que</a:t>
            </a:r>
            <a:r>
              <a:rPr lang="en-US" sz="3600" dirty="0"/>
              <a:t> me </a:t>
            </a:r>
            <a:r>
              <a:rPr lang="en-US" sz="3600" dirty="0" err="1"/>
              <a:t>pasó</a:t>
            </a:r>
            <a:r>
              <a:rPr lang="en-US" sz="3600" dirty="0"/>
              <a:t>?”</a:t>
            </a:r>
          </a:p>
          <a:p>
            <a:r>
              <a:rPr lang="en-US" sz="3600" dirty="0"/>
              <a:t>Pedir </a:t>
            </a:r>
            <a:r>
              <a:rPr lang="en-US" sz="3600" u="sng" dirty="0" err="1"/>
              <a:t>permiso</a:t>
            </a:r>
            <a:r>
              <a:rPr lang="en-US" sz="3600" dirty="0"/>
              <a:t> </a:t>
            </a:r>
            <a:r>
              <a:rPr lang="en-US" sz="3600" dirty="0" err="1"/>
              <a:t>abre</a:t>
            </a:r>
            <a:r>
              <a:rPr lang="en-US" sz="3600" dirty="0"/>
              <a:t> </a:t>
            </a:r>
            <a:r>
              <a:rPr lang="en-US" sz="3600" dirty="0" err="1"/>
              <a:t>puertas</a:t>
            </a:r>
            <a:r>
              <a:rPr lang="en-US" sz="3600" dirty="0"/>
              <a:t> para </a:t>
            </a:r>
            <a:r>
              <a:rPr lang="en-US" sz="3600" dirty="0" err="1"/>
              <a:t>compartir</a:t>
            </a:r>
            <a:r>
              <a:rPr lang="en-US" sz="3600" dirty="0"/>
              <a:t> un testimonio </a:t>
            </a:r>
            <a:r>
              <a:rPr lang="en-US" sz="3600" dirty="0" err="1"/>
              <a:t>sobre</a:t>
            </a:r>
            <a:r>
              <a:rPr lang="en-US" sz="3600" dirty="0"/>
              <a:t> lo que </a:t>
            </a:r>
            <a:r>
              <a:rPr lang="en-US" sz="3600" dirty="0" err="1"/>
              <a:t>Jesucristo</a:t>
            </a:r>
            <a:r>
              <a:rPr lang="en-US" sz="3600" dirty="0"/>
              <a:t> </a:t>
            </a:r>
            <a:r>
              <a:rPr lang="en-US" sz="3600" dirty="0" err="1"/>
              <a:t>hizo</a:t>
            </a:r>
            <a:r>
              <a:rPr lang="en-US" sz="3600" dirty="0"/>
              <a:t> en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vida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3189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A048-66A4-1E40-BD88-2B6D07AE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386" y="520055"/>
            <a:ext cx="9222127" cy="1407028"/>
          </a:xfrm>
        </p:spPr>
        <p:txBody>
          <a:bodyPr>
            <a:noAutofit/>
          </a:bodyPr>
          <a:lstStyle/>
          <a:p>
            <a:r>
              <a:rPr lang="en-US" sz="5500" b="1" dirty="0"/>
              <a:t>¿Te </a:t>
            </a:r>
            <a:r>
              <a:rPr lang="en-US" sz="5500" b="1" dirty="0" err="1"/>
              <a:t>gustaría</a:t>
            </a:r>
            <a:r>
              <a:rPr lang="en-US" sz="5500" b="1" dirty="0"/>
              <a:t> </a:t>
            </a:r>
            <a:r>
              <a:rPr lang="en-US" sz="5500" b="1" dirty="0" err="1"/>
              <a:t>tener</a:t>
            </a:r>
            <a:r>
              <a:rPr lang="en-US" sz="5500" b="1" dirty="0"/>
              <a:t> </a:t>
            </a:r>
            <a:r>
              <a:rPr lang="en-US" sz="5500" b="1" dirty="0" err="1"/>
              <a:t>ese</a:t>
            </a:r>
            <a:r>
              <a:rPr lang="en-US" sz="5500" b="1" dirty="0"/>
              <a:t> </a:t>
            </a:r>
            <a:r>
              <a:rPr lang="en-US" sz="5500" b="1" dirty="0" err="1"/>
              <a:t>tipo</a:t>
            </a:r>
            <a:r>
              <a:rPr lang="en-US" sz="5500" b="1" dirty="0"/>
              <a:t> de </a:t>
            </a:r>
            <a:r>
              <a:rPr lang="en-US" sz="5500" b="1" u="sng" dirty="0" err="1"/>
              <a:t>relación</a:t>
            </a:r>
            <a:r>
              <a:rPr lang="en-US" sz="5500" b="1" dirty="0"/>
              <a:t> con Dios?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C8382-54CB-4D41-B368-0D9EC4DB06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79248" y="2283262"/>
            <a:ext cx="11410836" cy="5112746"/>
          </a:xfrm>
        </p:spPr>
        <p:txBody>
          <a:bodyPr>
            <a:noAutofit/>
          </a:bodyPr>
          <a:lstStyle/>
          <a:p>
            <a:r>
              <a:rPr lang="en-US" sz="3700" dirty="0"/>
              <a:t>Si </a:t>
            </a:r>
            <a:r>
              <a:rPr lang="en-US" sz="3700" dirty="0" err="1"/>
              <a:t>esa</a:t>
            </a:r>
            <a:r>
              <a:rPr lang="en-US" sz="3700" dirty="0"/>
              <a:t> persona </a:t>
            </a:r>
            <a:r>
              <a:rPr lang="en-US" sz="3700" dirty="0" err="1"/>
              <a:t>duda</a:t>
            </a:r>
            <a:r>
              <a:rPr lang="en-US" sz="3700" dirty="0"/>
              <a:t>, </a:t>
            </a:r>
            <a:r>
              <a:rPr lang="en-US" sz="3700" dirty="0" err="1"/>
              <a:t>parece</a:t>
            </a:r>
            <a:r>
              <a:rPr lang="en-US" sz="3700" dirty="0"/>
              <a:t> </a:t>
            </a:r>
            <a:r>
              <a:rPr lang="en-US" sz="3700" u="sng" dirty="0" err="1"/>
              <a:t>avergonzada</a:t>
            </a:r>
            <a:r>
              <a:rPr lang="en-US" sz="3700" dirty="0"/>
              <a:t> o </a:t>
            </a:r>
            <a:r>
              <a:rPr lang="en-US" sz="3700" dirty="0" err="1"/>
              <a:t>comienza</a:t>
            </a:r>
            <a:r>
              <a:rPr lang="en-US" sz="3700" dirty="0"/>
              <a:t> a </a:t>
            </a:r>
            <a:r>
              <a:rPr lang="en-US" sz="3700" dirty="0" err="1"/>
              <a:t>poner</a:t>
            </a:r>
            <a:r>
              <a:rPr lang="en-US" sz="3700" dirty="0"/>
              <a:t> </a:t>
            </a:r>
            <a:r>
              <a:rPr lang="en-US" sz="3700" dirty="0" err="1"/>
              <a:t>excusas</a:t>
            </a:r>
            <a:r>
              <a:rPr lang="en-US" sz="3700" dirty="0"/>
              <a:t>, </a:t>
            </a:r>
            <a:r>
              <a:rPr lang="en-US" sz="3700" dirty="0" err="1"/>
              <a:t>diga</a:t>
            </a:r>
            <a:r>
              <a:rPr lang="en-US" sz="3700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"Esta </a:t>
            </a:r>
            <a:r>
              <a:rPr lang="en-US" sz="3200" dirty="0" err="1"/>
              <a:t>bien</a:t>
            </a:r>
            <a:r>
              <a:rPr lang="en-US" sz="3200" dirty="0"/>
              <a:t>. Solo </a:t>
            </a:r>
            <a:r>
              <a:rPr lang="en-US" sz="3200" dirty="0" err="1"/>
              <a:t>quería</a:t>
            </a:r>
            <a:r>
              <a:rPr lang="en-US" sz="3200" dirty="0"/>
              <a:t> </a:t>
            </a:r>
            <a:r>
              <a:rPr lang="en-US" sz="3200" u="sng" dirty="0" err="1"/>
              <a:t>compartir</a:t>
            </a:r>
            <a:r>
              <a:rPr lang="en-US" sz="3200" dirty="0"/>
              <a:t> lo </a:t>
            </a:r>
            <a:r>
              <a:rPr lang="en-US" sz="3200" dirty="0" err="1"/>
              <a:t>maravilloso</a:t>
            </a:r>
            <a:r>
              <a:rPr lang="en-US" sz="3200" dirty="0"/>
              <a:t> que Dios ha </a:t>
            </a:r>
            <a:r>
              <a:rPr lang="en-US" sz="3200" dirty="0" err="1"/>
              <a:t>sido</a:t>
            </a:r>
            <a:r>
              <a:rPr lang="en-US" sz="3200" dirty="0"/>
              <a:t> en mi </a:t>
            </a:r>
            <a:r>
              <a:rPr lang="en-US" sz="3200" dirty="0" err="1"/>
              <a:t>propia</a:t>
            </a:r>
            <a:r>
              <a:rPr lang="en-US" sz="3200" dirty="0"/>
              <a:t> </a:t>
            </a:r>
            <a:r>
              <a:rPr lang="en-US" sz="3200" dirty="0" err="1"/>
              <a:t>vida</a:t>
            </a:r>
            <a:r>
              <a:rPr lang="en-US" sz="3200" dirty="0"/>
              <a:t>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Solo </a:t>
            </a:r>
            <a:r>
              <a:rPr lang="en-US" sz="3200" dirty="0" err="1"/>
              <a:t>somos</a:t>
            </a:r>
            <a:r>
              <a:rPr lang="en-US" sz="3200" dirty="0"/>
              <a:t> </a:t>
            </a:r>
            <a:r>
              <a:rPr lang="en-US" sz="3200" u="sng" dirty="0" err="1"/>
              <a:t>responsables</a:t>
            </a:r>
            <a:r>
              <a:rPr lang="en-US" sz="3200" dirty="0"/>
              <a:t> de plantar la </a:t>
            </a:r>
            <a:r>
              <a:rPr lang="en-US" sz="3200" dirty="0" err="1"/>
              <a:t>semilla</a:t>
            </a:r>
            <a:r>
              <a:rPr lang="en-US" sz="3200" dirty="0"/>
              <a:t>. </a:t>
            </a:r>
            <a:r>
              <a:rPr lang="en-US" sz="3200" dirty="0" err="1"/>
              <a:t>Deje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Dios </a:t>
            </a:r>
            <a:r>
              <a:rPr lang="en-US" sz="3200" dirty="0" err="1"/>
              <a:t>haga</a:t>
            </a:r>
            <a:r>
              <a:rPr lang="en-US" sz="3200" dirty="0"/>
              <a:t> el </a:t>
            </a:r>
            <a:r>
              <a:rPr lang="en-US" sz="3200" dirty="0" err="1"/>
              <a:t>trabajo</a:t>
            </a:r>
            <a:r>
              <a:rPr lang="en-US" sz="3200" dirty="0"/>
              <a:t> </a:t>
            </a:r>
            <a:r>
              <a:rPr lang="en-US" sz="3200" dirty="0" err="1"/>
              <a:t>que</a:t>
            </a:r>
            <a:r>
              <a:rPr lang="en-US" sz="3200" dirty="0"/>
              <a:t> </a:t>
            </a:r>
            <a:r>
              <a:rPr lang="en-US" sz="3200" dirty="0" err="1"/>
              <a:t>necesita</a:t>
            </a:r>
            <a:r>
              <a:rPr lang="en-US" sz="3200" dirty="0"/>
              <a:t>: ¡</a:t>
            </a:r>
            <a:r>
              <a:rPr lang="en-US" sz="3200" dirty="0" err="1"/>
              <a:t>puede</a:t>
            </a:r>
            <a:r>
              <a:rPr lang="en-US" sz="3200" dirty="0"/>
              <a:t> </a:t>
            </a:r>
            <a:r>
              <a:rPr lang="en-US" sz="3200" dirty="0" err="1"/>
              <a:t>llevar</a:t>
            </a:r>
            <a:r>
              <a:rPr lang="en-US" sz="3200" dirty="0"/>
              <a:t> mucho </a:t>
            </a:r>
            <a:r>
              <a:rPr lang="en-US" sz="3200" dirty="0" err="1"/>
              <a:t>tiempo</a:t>
            </a:r>
            <a:r>
              <a:rPr lang="en-US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9854347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{11561F61-8EF6-1A44-A589-3580C87695D2}tf10001057</Template>
  <TotalTime>839</TotalTime>
  <Words>1168</Words>
  <Application>Microsoft Macintosh PowerPoint</Application>
  <PresentationFormat>Widescreen</PresentationFormat>
  <Paragraphs>100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ArialMT</vt:lpstr>
      <vt:lpstr>Trebuchet MS</vt:lpstr>
      <vt:lpstr>Wingdings</vt:lpstr>
      <vt:lpstr>Berlin</vt:lpstr>
      <vt:lpstr>Evangelizar Es:</vt:lpstr>
      <vt:lpstr>Hacer preguntas es una manera fácil de iniciar conversaciones</vt:lpstr>
      <vt:lpstr>Aqui hay algunas posibles preguntas</vt:lpstr>
      <vt:lpstr>Aquí hay algunas posibles preguntas</vt:lpstr>
      <vt:lpstr>Aquí hay algunas posibles preguntas</vt:lpstr>
      <vt:lpstr>Aquí hay algunas posibles preguntas</vt:lpstr>
      <vt:lpstr>Aquí hay algunas posibles preguntas</vt:lpstr>
      <vt:lpstr> ¿Qué fue lo más increíble que te ha pasado?</vt:lpstr>
      <vt:lpstr>¿Te gustaría tener ese tipo de relación con Dios?</vt:lpstr>
      <vt:lpstr>Aquí hay algunas preguntas posibles</vt:lpstr>
      <vt:lpstr>Proverbios 25:11-13</vt:lpstr>
      <vt:lpstr>PIENSE EN ESTO…..</vt:lpstr>
      <vt:lpstr>DEBEMOS DE....</vt:lpstr>
      <vt:lpstr>TU PUEDES…..</vt:lpstr>
      <vt:lpstr>COMPARTIENDO TU TESTIMONIO…</vt:lpstr>
      <vt:lpstr>LO QUE TU PUEDES HACER…</vt:lpstr>
      <vt:lpstr>LO QUE TU PUEDES HACER…</vt:lpstr>
      <vt:lpstr>LO QUE TU PUEDES HACER…</vt:lpstr>
      <vt:lpstr>Todo se trata del pez</vt:lpstr>
      <vt:lpstr>Todo se trata del pez</vt:lpstr>
      <vt:lpstr>TU LISTA DE ORACION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Evangelizar Es:</dc:title>
  <dc:creator>Winds Nan</dc:creator>
  <cp:lastModifiedBy>Winds Nan</cp:lastModifiedBy>
  <cp:revision>43</cp:revision>
  <cp:lastPrinted>2020-01-12T20:51:25Z</cp:lastPrinted>
  <dcterms:created xsi:type="dcterms:W3CDTF">2020-01-24T20:20:30Z</dcterms:created>
  <dcterms:modified xsi:type="dcterms:W3CDTF">2020-08-25T02:36:05Z</dcterms:modified>
</cp:coreProperties>
</file>