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6208" autoAdjust="0"/>
  </p:normalViewPr>
  <p:slideViewPr>
    <p:cSldViewPr snapToGrid="0" snapToObjects="1">
      <p:cViewPr varScale="1">
        <p:scale>
          <a:sx n="119" d="100"/>
          <a:sy n="119" d="100"/>
        </p:scale>
        <p:origin x="312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8/23/20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66F6D-619B-DC43-BD69-ED376A5274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838800" cy="2541431"/>
          </a:xfrm>
        </p:spPr>
        <p:txBody>
          <a:bodyPr>
            <a:normAutofit fontScale="90000"/>
          </a:bodyPr>
          <a:lstStyle/>
          <a:p>
            <a:r>
              <a:rPr lang="en-US" sz="9600" dirty="0" err="1"/>
              <a:t>Evangelizar</a:t>
            </a:r>
            <a:r>
              <a:rPr lang="en-US" sz="9600" dirty="0"/>
              <a:t> Es: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CE21EE-4370-724A-B67E-4C46931C54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u="sng" dirty="0" err="1"/>
              <a:t>Conectar</a:t>
            </a:r>
            <a:r>
              <a:rPr lang="en-US" dirty="0"/>
              <a:t> – </a:t>
            </a:r>
            <a:r>
              <a:rPr lang="en-US" dirty="0" err="1"/>
              <a:t>Usted</a:t>
            </a:r>
            <a:r>
              <a:rPr lang="en-US" dirty="0"/>
              <a:t> debe decider </a:t>
            </a:r>
            <a:r>
              <a:rPr lang="en-US" dirty="0" err="1"/>
              <a:t>conectarse</a:t>
            </a:r>
            <a:r>
              <a:rPr lang="en-US" dirty="0"/>
              <a:t> con la </a:t>
            </a:r>
            <a:r>
              <a:rPr lang="en-US" dirty="0" err="1"/>
              <a:t>otra</a:t>
            </a:r>
            <a:r>
              <a:rPr lang="en-US" dirty="0"/>
              <a:t> persona.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631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10CE2-2D42-9D4C-AEB7-463FE04282F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93228" y="464344"/>
            <a:ext cx="10126717" cy="1049337"/>
          </a:xfrm>
        </p:spPr>
        <p:txBody>
          <a:bodyPr>
            <a:noAutofit/>
          </a:bodyPr>
          <a:lstStyle/>
          <a:p>
            <a:r>
              <a:rPr lang="es-ES" sz="3600" dirty="0"/>
              <a:t>Debemos </a:t>
            </a:r>
            <a:r>
              <a:rPr lang="es-ES" sz="3600" u="sng" dirty="0"/>
              <a:t>hablar</a:t>
            </a:r>
            <a:r>
              <a:rPr lang="es-ES" sz="3600" dirty="0"/>
              <a:t> con las personas…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986E6-63B1-2943-AFAE-336CDA563CC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35000" y="1103584"/>
            <a:ext cx="10936890" cy="5171092"/>
          </a:xfrm>
        </p:spPr>
        <p:txBody>
          <a:bodyPr>
            <a:noAutofit/>
          </a:bodyPr>
          <a:lstStyle/>
          <a:p>
            <a:r>
              <a:rPr lang="es-ES" sz="2800" dirty="0"/>
              <a:t>En </a:t>
            </a:r>
            <a:r>
              <a:rPr lang="es-ES" sz="2800" u="sng" dirty="0"/>
              <a:t>conversaciones</a:t>
            </a:r>
            <a:r>
              <a:rPr lang="es-ES" sz="2800" dirty="0"/>
              <a:t> normales que puedan llevar a compartir sobre nuestra fe. Un tema podría ser sobre:</a:t>
            </a:r>
            <a:endParaRPr lang="en-US" sz="2800" dirty="0"/>
          </a:p>
          <a:p>
            <a:pPr marL="1257300" lvl="2" indent="-342900">
              <a:buFont typeface="+mj-lt"/>
              <a:buAutoNum type="arabicPeriod"/>
            </a:pPr>
            <a:r>
              <a:rPr lang="en-US" sz="2800" dirty="0"/>
              <a:t>El </a:t>
            </a:r>
            <a:r>
              <a:rPr lang="en-US" sz="2800" dirty="0" err="1"/>
              <a:t>Tiempo</a:t>
            </a:r>
            <a:endParaRPr lang="en-US" sz="2800" dirty="0"/>
          </a:p>
          <a:p>
            <a:pPr marL="1257300" lvl="2" indent="-342900">
              <a:buFont typeface="+mj-lt"/>
              <a:buAutoNum type="arabicPeriod"/>
            </a:pPr>
            <a:r>
              <a:rPr lang="en-US" sz="2800" u="sng" dirty="0" err="1"/>
              <a:t>Deportes</a:t>
            </a:r>
            <a:endParaRPr lang="en-US" sz="2800" u="sng" dirty="0"/>
          </a:p>
          <a:p>
            <a:pPr marL="1257300" lvl="2" indent="-342900">
              <a:buFont typeface="+mj-lt"/>
              <a:buAutoNum type="arabicPeriod"/>
            </a:pPr>
            <a:r>
              <a:rPr lang="en-US" sz="2800" u="sng" dirty="0"/>
              <a:t>El </a:t>
            </a:r>
            <a:r>
              <a:rPr lang="en-US" sz="2800" u="sng" dirty="0" err="1"/>
              <a:t>trabajo</a:t>
            </a:r>
            <a:r>
              <a:rPr lang="en-US" sz="2800" u="sng" dirty="0"/>
              <a:t> </a:t>
            </a:r>
            <a:r>
              <a:rPr lang="en-US" sz="2800" dirty="0"/>
              <a:t>de </a:t>
            </a:r>
            <a:r>
              <a:rPr lang="en-US" sz="2800" dirty="0" err="1"/>
              <a:t>una</a:t>
            </a:r>
            <a:r>
              <a:rPr lang="en-US" sz="2800" dirty="0"/>
              <a:t> persona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2800" dirty="0"/>
              <a:t>Un </a:t>
            </a:r>
            <a:r>
              <a:rPr lang="en-US" sz="2800" dirty="0" err="1"/>
              <a:t>complemento</a:t>
            </a:r>
            <a:r>
              <a:rPr lang="en-US" sz="2800" dirty="0"/>
              <a:t> </a:t>
            </a:r>
            <a:r>
              <a:rPr lang="en-US" sz="2800" dirty="0" err="1"/>
              <a:t>honesto</a:t>
            </a:r>
            <a:r>
              <a:rPr lang="en-US" sz="2800" dirty="0"/>
              <a:t> </a:t>
            </a:r>
          </a:p>
          <a:p>
            <a:pPr marL="1257300" lvl="2" indent="-342900">
              <a:buFont typeface="+mj-lt"/>
              <a:buAutoNum type="arabicPeriod"/>
            </a:pPr>
            <a:r>
              <a:rPr lang="es-ES" sz="2800" dirty="0"/>
              <a:t>Una </a:t>
            </a:r>
            <a:r>
              <a:rPr lang="es-ES" sz="2800" u="sng" dirty="0"/>
              <a:t>pregunta</a:t>
            </a:r>
            <a:r>
              <a:rPr lang="es-ES" sz="2800" dirty="0"/>
              <a:t> sobre cómo le va a alguien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2800" dirty="0" err="1"/>
              <a:t>Compras</a:t>
            </a:r>
            <a:r>
              <a:rPr lang="en-US" sz="2800" dirty="0"/>
              <a:t> 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2800" u="sng" dirty="0" err="1"/>
              <a:t>Niños</a:t>
            </a:r>
            <a:r>
              <a:rPr lang="en-US" sz="2800" dirty="0"/>
              <a:t> </a:t>
            </a:r>
          </a:p>
          <a:p>
            <a:pPr marL="800100" lvl="1" indent="-342900">
              <a:buFont typeface="+mj-lt"/>
              <a:buAutoNum type="arabicPeriod"/>
            </a:pP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35000" y="1103584"/>
            <a:ext cx="1048494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5242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10CE2-2D42-9D4C-AEB7-463FE04282F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78373" y="190004"/>
            <a:ext cx="11335407" cy="1049337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 err="1"/>
              <a:t>Evangelismo</a:t>
            </a:r>
            <a:r>
              <a:rPr lang="en-US" sz="4400" b="1" dirty="0"/>
              <a:t> </a:t>
            </a:r>
            <a:r>
              <a:rPr lang="en-US" sz="4400" b="1" dirty="0" err="1"/>
              <a:t>fácil</a:t>
            </a:r>
            <a:endParaRPr lang="en-US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986E6-63B1-2943-AFAE-336CDA563CC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78373" y="1072055"/>
            <a:ext cx="11335406" cy="5186855"/>
          </a:xfrm>
        </p:spPr>
        <p:txBody>
          <a:bodyPr>
            <a:noAutofit/>
          </a:bodyPr>
          <a:lstStyle/>
          <a:p>
            <a:r>
              <a:rPr lang="es-ES" sz="2800" dirty="0"/>
              <a:t>Hacer preguntas es una excelente manera de ayudar a las personas a pensar sobre el</a:t>
            </a:r>
            <a:r>
              <a:rPr lang="es-ES" sz="2800" u="sng" dirty="0"/>
              <a:t> futuro</a:t>
            </a:r>
            <a:endParaRPr lang="en-US" sz="2800" u="sng" dirty="0"/>
          </a:p>
          <a:p>
            <a:pPr marL="914400" lvl="1" indent="-457200">
              <a:buFont typeface="+mj-lt"/>
              <a:buAutoNum type="arabicPeriod"/>
            </a:pPr>
            <a:r>
              <a:rPr lang="es-ES" sz="2400" dirty="0"/>
              <a:t>¿Alguna vez has pensado a dónde podría </a:t>
            </a:r>
            <a:r>
              <a:rPr lang="es-ES" sz="2400" u="sng" dirty="0"/>
              <a:t>llevarte eso</a:t>
            </a:r>
            <a:r>
              <a:rPr lang="es-ES" sz="2400" dirty="0"/>
              <a:t>?</a:t>
            </a:r>
            <a:endParaRPr lang="en-US" sz="2400" dirty="0"/>
          </a:p>
          <a:p>
            <a:pPr marL="914400" lvl="1" indent="-457200">
              <a:buFont typeface="+mj-lt"/>
              <a:buAutoNum type="arabicPeriod"/>
            </a:pPr>
            <a:r>
              <a:rPr lang="es-ES" sz="2400" dirty="0"/>
              <a:t>¿Qué piensas acerca de </a:t>
            </a:r>
            <a:r>
              <a:rPr lang="es-ES" sz="2400" u="sng" dirty="0"/>
              <a:t>Dios</a:t>
            </a:r>
            <a:r>
              <a:rPr lang="es-ES" sz="2400" dirty="0"/>
              <a:t> y los problemas sobre la fe de una persona?</a:t>
            </a:r>
            <a:endParaRPr lang="en-US" sz="2400" dirty="0"/>
          </a:p>
          <a:p>
            <a:r>
              <a:rPr lang="es-ES" sz="2800" dirty="0"/>
              <a:t>Podemos </a:t>
            </a:r>
            <a:r>
              <a:rPr lang="es-ES" sz="2800" u="sng" dirty="0"/>
              <a:t>alentar </a:t>
            </a:r>
            <a:r>
              <a:rPr lang="es-ES" sz="2800" dirty="0"/>
              <a:t>a otros a encontrar una comunidad de fe saludable</a:t>
            </a:r>
            <a:endParaRPr lang="en-US" sz="2800" dirty="0"/>
          </a:p>
          <a:p>
            <a:pPr marL="914400" lvl="1" indent="-457200">
              <a:buFont typeface="+mj-lt"/>
              <a:buAutoNum type="arabicPeriod"/>
            </a:pPr>
            <a:r>
              <a:rPr lang="es-ES" sz="2400" dirty="0"/>
              <a:t>¿Alguna vez le has pedido a tu familia de la iglesia que </a:t>
            </a:r>
            <a:r>
              <a:rPr lang="es-ES" sz="2400" u="sng" dirty="0"/>
              <a:t>ore</a:t>
            </a:r>
            <a:r>
              <a:rPr lang="es-ES" sz="2400" dirty="0"/>
              <a:t> contigo sobre eso?</a:t>
            </a:r>
            <a:endParaRPr lang="en-US" sz="2400" dirty="0"/>
          </a:p>
          <a:p>
            <a:r>
              <a:rPr lang="es-ES" sz="2800" dirty="0"/>
              <a:t>Podemos preguntar sobre las </a:t>
            </a:r>
            <a:r>
              <a:rPr lang="es-ES" sz="2800" u="sng" dirty="0"/>
              <a:t>experiencias</a:t>
            </a:r>
            <a:r>
              <a:rPr lang="es-ES" sz="2800" dirty="0"/>
              <a:t> de la vida.</a:t>
            </a:r>
            <a:endParaRPr lang="en-US" sz="2800" dirty="0"/>
          </a:p>
          <a:p>
            <a:pPr marL="914400" lvl="1" indent="-457200">
              <a:buFont typeface="+mj-lt"/>
              <a:buAutoNum type="arabicPeriod"/>
            </a:pPr>
            <a:r>
              <a:rPr lang="es-ES" sz="2400" dirty="0"/>
              <a:t>¿Qué es lo más increíble que te ha pasado?</a:t>
            </a:r>
            <a:endParaRPr lang="en-US" sz="2400" dirty="0"/>
          </a:p>
          <a:p>
            <a:pPr marL="914400" lvl="1" indent="-457200">
              <a:buFont typeface="+mj-lt"/>
              <a:buAutoNum type="arabicPeriod"/>
            </a:pPr>
            <a:r>
              <a:rPr lang="es-ES" sz="2400" dirty="0"/>
              <a:t>¡Entonces podemos compartir lo más </a:t>
            </a:r>
            <a:r>
              <a:rPr lang="es-ES" sz="2400" u="sng" dirty="0"/>
              <a:t>increíble</a:t>
            </a:r>
            <a:r>
              <a:rPr lang="es-ES" sz="2400" dirty="0"/>
              <a:t> que ha sucedido en nuestras vidas!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29238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986E6-63B1-2943-AFAE-336CDA563CC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6124" y="977463"/>
            <a:ext cx="12065876" cy="4871544"/>
          </a:xfrm>
        </p:spPr>
        <p:txBody>
          <a:bodyPr>
            <a:noAutofit/>
          </a:bodyPr>
          <a:lstStyle/>
          <a:p>
            <a:r>
              <a:rPr lang="es-ES" sz="2800" dirty="0"/>
              <a:t>Podemos dejar un tratado económico o un folleto evangélico</a:t>
            </a:r>
            <a:endParaRPr lang="en-US" sz="2800" dirty="0"/>
          </a:p>
          <a:p>
            <a:pPr marL="800100" lvl="1" indent="-342900">
              <a:buFont typeface="+mj-lt"/>
              <a:buAutoNum type="arabicPeriod"/>
            </a:pPr>
            <a:r>
              <a:rPr lang="es-ES" sz="2400" dirty="0"/>
              <a:t>Ponga algo de </a:t>
            </a:r>
            <a:r>
              <a:rPr lang="es-ES" sz="2400" u="sng" dirty="0"/>
              <a:t>dinero</a:t>
            </a:r>
            <a:r>
              <a:rPr lang="es-ES" sz="2400" dirty="0"/>
              <a:t> adentro como forma de propina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ES" sz="2400" dirty="0"/>
              <a:t>¿Qué pasa si lo tiran? Un alma vale la </a:t>
            </a:r>
            <a:r>
              <a:rPr lang="es-ES" sz="2400" u="sng" dirty="0"/>
              <a:t>pena el precio.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ES" sz="2400" dirty="0"/>
              <a:t>Podemos confiar que </a:t>
            </a:r>
            <a:r>
              <a:rPr lang="es-ES" sz="2400" u="sng" dirty="0"/>
              <a:t>Dios</a:t>
            </a:r>
            <a:r>
              <a:rPr lang="es-ES" sz="2400" dirty="0"/>
              <a:t> hará lo que quiera con él.</a:t>
            </a:r>
            <a:endParaRPr lang="en-US" sz="2400" dirty="0"/>
          </a:p>
          <a:p>
            <a:r>
              <a:rPr lang="en-US" sz="2800" dirty="0"/>
              <a:t>**</a:t>
            </a:r>
            <a:r>
              <a:rPr lang="es-ES" sz="2800" dirty="0"/>
              <a:t> ¡A la gente le gusta d</a:t>
            </a:r>
            <a:r>
              <a:rPr lang="es-ES" sz="2800" u="sng" dirty="0"/>
              <a:t>escubrir</a:t>
            </a:r>
            <a:r>
              <a:rPr lang="es-ES" sz="2800" dirty="0"/>
              <a:t> la respuesta por sí misma</a:t>
            </a:r>
            <a:r>
              <a:rPr lang="en-US" sz="2800" dirty="0"/>
              <a:t>!**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/>
              <a:t>A </a:t>
            </a:r>
            <a:r>
              <a:rPr lang="en-US" sz="2400" dirty="0" err="1"/>
              <a:t>veces</a:t>
            </a:r>
            <a:r>
              <a:rPr lang="en-US" sz="2400" dirty="0"/>
              <a:t> </a:t>
            </a:r>
            <a:r>
              <a:rPr lang="en-US" sz="2400" dirty="0" err="1"/>
              <a:t>solamente</a:t>
            </a:r>
            <a:r>
              <a:rPr lang="en-US" sz="2400" dirty="0"/>
              <a:t> le </a:t>
            </a:r>
            <a:r>
              <a:rPr lang="en-US" sz="2400" dirty="0" err="1"/>
              <a:t>doy</a:t>
            </a:r>
            <a:r>
              <a:rPr lang="en-US" sz="2400" dirty="0"/>
              <a:t> a </a:t>
            </a:r>
            <a:r>
              <a:rPr lang="en-US" sz="2400" dirty="0" err="1"/>
              <a:t>una</a:t>
            </a:r>
            <a:r>
              <a:rPr lang="en-US" sz="2400" dirty="0"/>
              <a:t> persona un </a:t>
            </a:r>
            <a:r>
              <a:rPr lang="en-US" sz="2400" dirty="0" err="1"/>
              <a:t>folleto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forma de </a:t>
            </a:r>
            <a:r>
              <a:rPr lang="en-US" sz="2400" dirty="0" err="1"/>
              <a:t>regalo</a:t>
            </a:r>
            <a:endParaRPr lang="en-US" sz="2400" dirty="0"/>
          </a:p>
          <a:p>
            <a:pPr marL="800100" lvl="1" indent="-342900">
              <a:buFont typeface="+mj-lt"/>
              <a:buAutoNum type="arabicPeriod"/>
            </a:pPr>
            <a:r>
              <a:rPr lang="es-ES" sz="2400" dirty="0"/>
              <a:t>Deje que lo lean y deje que Dios obre </a:t>
            </a:r>
            <a:r>
              <a:rPr lang="en-US" sz="2400" dirty="0"/>
              <a:t>…</a:t>
            </a:r>
          </a:p>
          <a:p>
            <a:r>
              <a:rPr lang="es-ES" sz="2800" dirty="0"/>
              <a:t>De vez en cuando podemos hacer actos </a:t>
            </a:r>
            <a:r>
              <a:rPr lang="es-ES" sz="2800" u="sng" dirty="0"/>
              <a:t>de bondad </a:t>
            </a:r>
            <a:r>
              <a:rPr lang="es-ES" sz="2800" dirty="0"/>
              <a:t>para mostrar el amor de Jesús.</a:t>
            </a:r>
            <a:endParaRPr lang="en-US" sz="2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2410CE2-2D42-9D4C-AEB7-463FE04282F0}"/>
              </a:ext>
            </a:extLst>
          </p:cNvPr>
          <p:cNvSpPr txBox="1">
            <a:spLocks/>
          </p:cNvSpPr>
          <p:nvPr/>
        </p:nvSpPr>
        <p:spPr>
          <a:xfrm>
            <a:off x="378373" y="190004"/>
            <a:ext cx="11335407" cy="10493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b="1" u="sng" dirty="0" err="1"/>
              <a:t>Evangelismo</a:t>
            </a:r>
            <a:r>
              <a:rPr lang="en-US" sz="4400" b="1" dirty="0"/>
              <a:t> </a:t>
            </a:r>
            <a:r>
              <a:rPr lang="en-US" sz="4400" b="1" dirty="0" err="1"/>
              <a:t>fácil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420522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10CE2-2D42-9D4C-AEB7-463FE0428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/>
              <a:t>Evangelismo en el lugar de trabajo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986E6-63B1-2943-AFAE-336CDA563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434" y="2015732"/>
            <a:ext cx="11193517" cy="3450613"/>
          </a:xfrm>
        </p:spPr>
        <p:txBody>
          <a:bodyPr>
            <a:noAutofit/>
          </a:bodyPr>
          <a:lstStyle/>
          <a:p>
            <a:r>
              <a:rPr lang="es-ES" sz="2800" dirty="0"/>
              <a:t>Sea un e</a:t>
            </a:r>
            <a:r>
              <a:rPr lang="es-ES" sz="2800" u="sng" dirty="0"/>
              <a:t>jemplo</a:t>
            </a:r>
            <a:r>
              <a:rPr lang="es-ES" sz="2800" dirty="0"/>
              <a:t> piadoso para los demás.</a:t>
            </a:r>
            <a:endParaRPr lang="en-US" sz="2800" dirty="0"/>
          </a:p>
          <a:p>
            <a:pPr marL="800100" lvl="1" indent="-342900">
              <a:buFont typeface="+mj-lt"/>
              <a:buAutoNum type="arabicPeriod"/>
            </a:pPr>
            <a:r>
              <a:rPr lang="es-ES" sz="2400" dirty="0"/>
              <a:t>Sea un modelo de honestidad e integridad en su </a:t>
            </a:r>
            <a:r>
              <a:rPr lang="es-ES" sz="2400" u="sng" dirty="0"/>
              <a:t>trabajo.</a:t>
            </a:r>
            <a:endParaRPr lang="en-US" sz="2400" u="sng" dirty="0"/>
          </a:p>
          <a:p>
            <a:r>
              <a:rPr lang="es-ES" sz="2800" dirty="0"/>
              <a:t>Si es dueño de un </a:t>
            </a:r>
            <a:r>
              <a:rPr lang="es-ES" sz="2800" u="sng" dirty="0"/>
              <a:t>negocio,</a:t>
            </a:r>
            <a:r>
              <a:rPr lang="es-ES" sz="2800" dirty="0"/>
              <a:t> puede colocar tratados del evangelio en ubicaciones estratégicas</a:t>
            </a:r>
            <a:endParaRPr lang="en-US" sz="2800" dirty="0"/>
          </a:p>
          <a:p>
            <a:pPr marL="800100" lvl="1" indent="-342900">
              <a:buFont typeface="+mj-lt"/>
              <a:buAutoNum type="arabicPeriod"/>
            </a:pPr>
            <a:r>
              <a:rPr lang="es-ES" sz="2400" dirty="0"/>
              <a:t>En el mostrador o en la </a:t>
            </a:r>
            <a:r>
              <a:rPr lang="es-ES" sz="2400" u="sng" dirty="0"/>
              <a:t>puerta</a:t>
            </a:r>
            <a:r>
              <a:rPr lang="es-ES" sz="2400" dirty="0"/>
              <a:t> de salida para que la gente puedan verlos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ES" sz="2400" dirty="0"/>
              <a:t>Estos deben ser gratuitos y verse </a:t>
            </a:r>
            <a:r>
              <a:rPr lang="es-ES" sz="2400" u="sng" dirty="0"/>
              <a:t>profesionales</a:t>
            </a:r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3024273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10CE2-2D42-9D4C-AEB7-463FE0428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7821" y="804519"/>
            <a:ext cx="10689020" cy="1049235"/>
          </a:xfrm>
        </p:spPr>
        <p:txBody>
          <a:bodyPr>
            <a:noAutofit/>
          </a:bodyPr>
          <a:lstStyle/>
          <a:p>
            <a:r>
              <a:rPr lang="es-ES" sz="3600" dirty="0"/>
              <a:t>Evangelismo es como aprender a danzar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986E6-63B1-2943-AFAE-336CDA563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139" y="2015732"/>
            <a:ext cx="11382702" cy="4385068"/>
          </a:xfrm>
        </p:spPr>
        <p:txBody>
          <a:bodyPr>
            <a:normAutofit/>
          </a:bodyPr>
          <a:lstStyle/>
          <a:p>
            <a:r>
              <a:rPr lang="es-ES" sz="2800" dirty="0"/>
              <a:t>Al principio te </a:t>
            </a:r>
            <a:r>
              <a:rPr lang="es-ES" sz="2800" u="sng" dirty="0"/>
              <a:t>incomodará</a:t>
            </a:r>
            <a:endParaRPr lang="en-US" sz="2800" u="sng" dirty="0"/>
          </a:p>
          <a:p>
            <a:pPr marL="800100" lvl="1" indent="-342900">
              <a:buFont typeface="+mj-lt"/>
              <a:buAutoNum type="arabicPeriod"/>
            </a:pPr>
            <a:r>
              <a:rPr lang="es-ES" sz="2400" dirty="0"/>
              <a:t>Necesitas a alguien que te </a:t>
            </a:r>
            <a:r>
              <a:rPr lang="es-ES" sz="2400" u="sng" dirty="0"/>
              <a:t>enseñe</a:t>
            </a:r>
            <a:r>
              <a:rPr lang="es-ES" sz="2400" dirty="0"/>
              <a:t> y te muestre cómo</a:t>
            </a:r>
            <a:endParaRPr lang="en-US" sz="2400" dirty="0"/>
          </a:p>
          <a:p>
            <a:pPr marL="800100" lvl="1" indent="-342900">
              <a:buFont typeface="+mj-lt"/>
              <a:buAutoNum type="arabicPeriod"/>
            </a:pPr>
            <a:r>
              <a:rPr lang="en-US" sz="2400" dirty="0" err="1"/>
              <a:t>Tienes</a:t>
            </a:r>
            <a:r>
              <a:rPr lang="en-US" sz="2400" dirty="0"/>
              <a:t> que leer las </a:t>
            </a:r>
            <a:r>
              <a:rPr lang="en-US" sz="2400" dirty="0" err="1"/>
              <a:t>instrucciones</a:t>
            </a:r>
            <a:r>
              <a:rPr lang="en-US" sz="2400" dirty="0"/>
              <a:t>…</a:t>
            </a:r>
          </a:p>
          <a:p>
            <a:r>
              <a:rPr lang="en-US" sz="2800" dirty="0"/>
              <a:t>vas </a:t>
            </a:r>
            <a:r>
              <a:rPr lang="en-US" sz="2800" dirty="0" err="1"/>
              <a:t>mejorando</a:t>
            </a:r>
            <a:r>
              <a:rPr lang="en-US" sz="2800" dirty="0"/>
              <a:t> con </a:t>
            </a:r>
            <a:r>
              <a:rPr lang="en-US" sz="2800" u="sng" dirty="0"/>
              <a:t>la </a:t>
            </a:r>
            <a:r>
              <a:rPr lang="es-ES" sz="2800" u="sng" dirty="0"/>
              <a:t>práctica</a:t>
            </a:r>
            <a:r>
              <a:rPr lang="en-US" sz="2800" u="sng" dirty="0"/>
              <a:t> 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ES" sz="2400" dirty="0"/>
              <a:t>Aprendes tus propias técnicas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ES" sz="2400" dirty="0"/>
              <a:t>Aprendes a hacer </a:t>
            </a:r>
            <a:r>
              <a:rPr lang="es-ES" sz="2400" u="sng" dirty="0"/>
              <a:t>preguntas</a:t>
            </a:r>
            <a:r>
              <a:rPr lang="es-ES" sz="2400" dirty="0"/>
              <a:t> y comentarios en </a:t>
            </a:r>
            <a:r>
              <a:rPr lang="es-ES" sz="2400" u="sng" dirty="0"/>
              <a:t>conversaciones</a:t>
            </a:r>
            <a:r>
              <a:rPr lang="es-ES" sz="2400" dirty="0"/>
              <a:t> normales 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ES" sz="2400" dirty="0"/>
              <a:t>Aprendes a ser tu mismo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95329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10CE2-2D42-9D4C-AEB7-463FE0428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/>
              <a:t>Lo que puedes hacer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986E6-63B1-2943-AFAE-336CDA563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669" y="1867265"/>
            <a:ext cx="11351172" cy="4211647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s-ES" sz="2400" dirty="0"/>
              <a:t>Si estás en un entorno grupal, comparte una </a:t>
            </a:r>
            <a:r>
              <a:rPr lang="es-ES" sz="2400" u="sng" dirty="0"/>
              <a:t>lucha</a:t>
            </a:r>
            <a:r>
              <a:rPr lang="es-ES" sz="2400" dirty="0"/>
              <a:t> que te gustaría que el Señor te ayude a vencer y que otros puedan ayudarte a orar. Cuando estés solo, escribe tu petición en tu propio diario de oración y busca al Señor para la tener </a:t>
            </a:r>
            <a:r>
              <a:rPr lang="es-ES" sz="2400" u="sng" dirty="0"/>
              <a:t>victoria </a:t>
            </a:r>
            <a:r>
              <a:rPr lang="es-ES" sz="2400" dirty="0"/>
              <a:t>sobre esa lucha.</a:t>
            </a:r>
            <a:endParaRPr lang="en-US" sz="2400" dirty="0"/>
          </a:p>
          <a:p>
            <a:pPr marL="457200" lvl="0" indent="-457200">
              <a:buFont typeface="+mj-lt"/>
              <a:buAutoNum type="arabicPeriod"/>
            </a:pPr>
            <a:r>
              <a:rPr lang="es-ES" sz="2400" dirty="0"/>
              <a:t>Pídele al Señor </a:t>
            </a:r>
            <a:r>
              <a:rPr lang="es-ES" sz="2400" u="sng" dirty="0"/>
              <a:t>oportunidades</a:t>
            </a:r>
            <a:r>
              <a:rPr lang="es-ES" sz="2400" dirty="0"/>
              <a:t> específicas para compartir </a:t>
            </a:r>
            <a:r>
              <a:rPr lang="es-ES" sz="2400" u="sng" dirty="0"/>
              <a:t>la esperanza </a:t>
            </a:r>
            <a:r>
              <a:rPr lang="es-ES" sz="2400" dirty="0"/>
              <a:t>que hay dentro de usted o lo que Dios ha hecho en tu vida esta semana.</a:t>
            </a:r>
          </a:p>
          <a:p>
            <a:pPr marL="457200" lvl="0" indent="-457200">
              <a:buFont typeface="+mj-lt"/>
              <a:buAutoNum type="arabicPeriod"/>
            </a:pPr>
            <a:r>
              <a:rPr lang="es-ES" sz="2400" dirty="0"/>
              <a:t>Ora por </a:t>
            </a:r>
            <a:r>
              <a:rPr lang="es-ES" sz="2400" u="sng" dirty="0"/>
              <a:t>personas</a:t>
            </a:r>
            <a:r>
              <a:rPr lang="es-ES" sz="2400" dirty="0"/>
              <a:t> específicas que encuentras regularmente en el trabajo, en la tienda, en el </a:t>
            </a:r>
            <a:r>
              <a:rPr lang="es-ES" sz="2400" u="sng" dirty="0"/>
              <a:t>banco</a:t>
            </a:r>
            <a:r>
              <a:rPr lang="es-ES" sz="2400" dirty="0"/>
              <a:t>, en la escuela o cualquier otra persona o lugar específico que el Señor ponga en su corazón.</a:t>
            </a:r>
          </a:p>
        </p:txBody>
      </p:sp>
    </p:spTree>
    <p:extLst>
      <p:ext uri="{BB962C8B-B14F-4D97-AF65-F5344CB8AC3E}">
        <p14:creationId xmlns:p14="http://schemas.microsoft.com/office/powerpoint/2010/main" val="1303398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10CE2-2D42-9D4C-AEB7-463FE0428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Lo que </a:t>
            </a:r>
            <a:r>
              <a:rPr lang="en-US" sz="4000" dirty="0" err="1"/>
              <a:t>puedes</a:t>
            </a:r>
            <a:r>
              <a:rPr lang="en-US" sz="4000" dirty="0"/>
              <a:t> </a:t>
            </a:r>
            <a:r>
              <a:rPr lang="en-US" sz="4000" dirty="0" err="1"/>
              <a:t>hacer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986E6-63B1-2943-AFAE-336CDA563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139" y="1308538"/>
            <a:ext cx="11067392" cy="5312978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 startAt="4"/>
            </a:pPr>
            <a:endParaRPr lang="en-US" sz="2300" dirty="0"/>
          </a:p>
          <a:p>
            <a:pPr marL="457200" lvl="0" indent="-457200">
              <a:buFont typeface="+mj-lt"/>
              <a:buAutoNum type="arabicPeriod" startAt="4"/>
            </a:pPr>
            <a:r>
              <a:rPr lang="es-ES" sz="2300" dirty="0"/>
              <a:t>Haz una lista de dos o tres </a:t>
            </a:r>
            <a:r>
              <a:rPr lang="es-ES" sz="2300" u="sng" dirty="0"/>
              <a:t>panfletos</a:t>
            </a:r>
            <a:r>
              <a:rPr lang="es-ES" sz="2300" dirty="0"/>
              <a:t> de fe de calidad que podría exhibir en algún lugar si eres dueño de un negocio, o un buen panfleto o </a:t>
            </a:r>
            <a:r>
              <a:rPr lang="es-ES" sz="2300" u="sng" dirty="0"/>
              <a:t>libro de</a:t>
            </a:r>
            <a:r>
              <a:rPr lang="es-ES" sz="2300" dirty="0"/>
              <a:t> devoción que podrías guardar en su escritorio en el trabajo. Estos pequeños recursos visibles generan preguntas que pueden conducir a conversaciones fructíferas.</a:t>
            </a:r>
          </a:p>
          <a:p>
            <a:pPr marL="457200" lvl="0" indent="-457200">
              <a:buFont typeface="+mj-lt"/>
              <a:buAutoNum type="arabicPeriod" startAt="4"/>
            </a:pPr>
            <a:r>
              <a:rPr lang="es-ES" sz="2300" dirty="0"/>
              <a:t>Cuando estés en el trabajo (o en cualquier otro lugar), haz un habito el </a:t>
            </a:r>
            <a:r>
              <a:rPr lang="es-ES" sz="2300" u="sng" dirty="0"/>
              <a:t>orar</a:t>
            </a:r>
            <a:r>
              <a:rPr lang="es-ES" sz="2300" dirty="0"/>
              <a:t> por su comida antes de comer durante las comidas. La gente te está </a:t>
            </a:r>
            <a:r>
              <a:rPr lang="es-ES" sz="2300" u="sng" dirty="0"/>
              <a:t>mirando</a:t>
            </a:r>
            <a:r>
              <a:rPr lang="es-ES" sz="2300" dirty="0"/>
              <a:t> y ve cómo vives tu vida.</a:t>
            </a:r>
          </a:p>
          <a:p>
            <a:pPr marL="457200" lvl="0" indent="-457200">
              <a:buFont typeface="+mj-lt"/>
              <a:buAutoNum type="arabicPeriod" startAt="4"/>
            </a:pPr>
            <a:r>
              <a:rPr lang="es-ES" sz="2300" dirty="0"/>
              <a:t>Por último, comienza un diario de oración si aún no lo ha hecho, y haga un seguimiento de cómo Dios contesta tus oraciones sobre </a:t>
            </a:r>
            <a:r>
              <a:rPr lang="es-ES" sz="2300" u="sng" dirty="0"/>
              <a:t>evangelismo</a:t>
            </a:r>
            <a:r>
              <a:rPr lang="es-ES" sz="2300" dirty="0"/>
              <a:t>. ¡Puede que te sorprenda!</a:t>
            </a:r>
          </a:p>
          <a:p>
            <a:pPr marL="0" lvl="0" indent="0">
              <a:buNone/>
            </a:pPr>
            <a:endParaRPr lang="es-ES" sz="2300" dirty="0"/>
          </a:p>
        </p:txBody>
      </p:sp>
    </p:spTree>
    <p:extLst>
      <p:ext uri="{BB962C8B-B14F-4D97-AF65-F5344CB8AC3E}">
        <p14:creationId xmlns:p14="http://schemas.microsoft.com/office/powerpoint/2010/main" val="178425714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429</TotalTime>
  <Words>631</Words>
  <Application>Microsoft Macintosh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Gallery</vt:lpstr>
      <vt:lpstr>Evangelizar Es:</vt:lpstr>
      <vt:lpstr>Debemos hablar con las personas…</vt:lpstr>
      <vt:lpstr>Evangelismo fácil</vt:lpstr>
      <vt:lpstr>PowerPoint Presentation</vt:lpstr>
      <vt:lpstr>Evangelismo en el lugar de trabajo</vt:lpstr>
      <vt:lpstr>Evangelismo es como aprender a danzar</vt:lpstr>
      <vt:lpstr>Lo que puedes hacer</vt:lpstr>
      <vt:lpstr>Lo que puedes hacer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L.E.A.R.N. Evangelism</dc:title>
  <dc:creator>Winds Nan</dc:creator>
  <cp:lastModifiedBy>Winds Nan</cp:lastModifiedBy>
  <cp:revision>49</cp:revision>
  <dcterms:created xsi:type="dcterms:W3CDTF">2019-12-27T19:38:23Z</dcterms:created>
  <dcterms:modified xsi:type="dcterms:W3CDTF">2020-08-23T20:47:33Z</dcterms:modified>
</cp:coreProperties>
</file>