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08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62F90-7CB2-2A4C-9C4D-E1BAE6F315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 err="1"/>
              <a:t>Evangelizar</a:t>
            </a:r>
            <a:r>
              <a:rPr lang="en-US" sz="9600" dirty="0"/>
              <a:t> es: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0B7D17-F936-8941-A333-8F73062DF0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u="sng" dirty="0"/>
              <a:t>ESCUCHAR</a:t>
            </a:r>
            <a:r>
              <a:rPr lang="en-US" sz="2800" dirty="0"/>
              <a:t> – </a:t>
            </a:r>
            <a:r>
              <a:rPr lang="en-US" sz="2800" dirty="0" err="1"/>
              <a:t>Escuche</a:t>
            </a:r>
            <a:r>
              <a:rPr lang="en-US" sz="2800" dirty="0"/>
              <a:t> la </a:t>
            </a:r>
            <a:r>
              <a:rPr lang="en-US" sz="2800" dirty="0" err="1"/>
              <a:t>voz</a:t>
            </a:r>
            <a:r>
              <a:rPr lang="en-US" sz="2800" dirty="0"/>
              <a:t> del Espiritu Santo</a:t>
            </a:r>
          </a:p>
        </p:txBody>
      </p:sp>
    </p:spTree>
    <p:extLst>
      <p:ext uri="{BB962C8B-B14F-4D97-AF65-F5344CB8AC3E}">
        <p14:creationId xmlns:p14="http://schemas.microsoft.com/office/powerpoint/2010/main" val="2510601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B4171-CD39-604F-88D2-47314CF1F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¡LO QUE USTED PUEDES HACER!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BC4F5-5DEF-4E45-BB7F-31BB2B93C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s-ES" sz="2400" dirty="0"/>
              <a:t>Comience un tiempo de devoción y oración. No tiene que ser largo, pero debe ser consistente para que la oración sea parte de su día.</a:t>
            </a:r>
            <a:endParaRPr lang="en-US" sz="2400" dirty="0"/>
          </a:p>
          <a:p>
            <a:pPr marL="457200" lvl="0" indent="-457200">
              <a:buFont typeface="+mj-lt"/>
              <a:buAutoNum type="arabicPeriod"/>
            </a:pPr>
            <a:r>
              <a:rPr lang="es-ES" sz="2400" dirty="0"/>
              <a:t>Agradezca a Dios por lo que ha hecho, luego comparta sus peticiones con Él y finalmente tome tiempo para escuchar. Escriba lo que sienta que el </a:t>
            </a:r>
            <a:r>
              <a:rPr lang="es-ES" sz="2400" dirty="0" err="1"/>
              <a:t>Espirity</a:t>
            </a:r>
            <a:r>
              <a:rPr lang="es-ES" sz="2400" dirty="0"/>
              <a:t> Santo le está hablando, especialmente en el área de compartir el evangelio.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398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B4171-CD39-604F-88D2-47314CF1F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¡LO QUE USTED PUEDES HACER!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BC4F5-5DEF-4E45-BB7F-31BB2B93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89120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 startAt="3"/>
            </a:pPr>
            <a:r>
              <a:rPr lang="es-ES" sz="2400" dirty="0"/>
              <a:t>Comience a orar sobre cómo podría ser el momento de compartir con otros en su vida. Comience a orar por lugares y personas que pueda ver o visitar durante una semana regular y pregúntele al Señor si quiere usarlo para que hable El en esas situaciones.</a:t>
            </a:r>
            <a:endParaRPr lang="en-US" sz="2400" dirty="0"/>
          </a:p>
          <a:p>
            <a:pPr marL="457200" indent="-457200">
              <a:buFont typeface="+mj-lt"/>
              <a:buAutoNum type="arabicPeriod" startAt="3"/>
            </a:pPr>
            <a:r>
              <a:rPr lang="es-ES" sz="2400" dirty="0"/>
              <a:t>Cuando el Espíritu Santo le empuje, </a:t>
            </a:r>
            <a:r>
              <a:rPr lang="es-ES" sz="2400" dirty="0" err="1"/>
              <a:t>asegurese</a:t>
            </a:r>
            <a:r>
              <a:rPr lang="es-ES" sz="2400" dirty="0"/>
              <a:t> de escribir lo que sucedió para que pueda ver lo que paso y aprender de sus experiencias. Tenga la seguridad de que el Espíritu Santo todavía está empujando a las personas hoy.</a:t>
            </a:r>
            <a:endParaRPr lang="en-US" sz="2400" dirty="0"/>
          </a:p>
          <a:p>
            <a:pPr marL="857250" lvl="1" indent="-457200">
              <a:buFont typeface="+mj-lt"/>
              <a:buAutoNum type="alphaLcPeriod"/>
            </a:pPr>
            <a:r>
              <a:rPr lang="en-US" sz="2400" dirty="0"/>
              <a:t>¿</a:t>
            </a:r>
            <a:r>
              <a:rPr lang="en-US" sz="2400" dirty="0" err="1"/>
              <a:t>Porque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esto</a:t>
            </a:r>
            <a:r>
              <a:rPr lang="en-US" sz="2400" dirty="0"/>
              <a:t> </a:t>
            </a:r>
            <a:r>
              <a:rPr lang="en-US" sz="2400" dirty="0" err="1"/>
              <a:t>importante</a:t>
            </a:r>
            <a:r>
              <a:rPr lang="en-US" sz="2400" dirty="0"/>
              <a:t>?</a:t>
            </a:r>
            <a:endParaRPr lang="en-US" sz="2200" dirty="0"/>
          </a:p>
          <a:p>
            <a:pPr marL="457200" indent="-457200">
              <a:buFont typeface="+mj-lt"/>
              <a:buAutoNum type="arabicPeriod" startAt="3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102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B4171-CD39-604F-88D2-47314CF1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641" y="624110"/>
            <a:ext cx="9431972" cy="887698"/>
          </a:xfrm>
        </p:spPr>
        <p:txBody>
          <a:bodyPr/>
          <a:lstStyle/>
          <a:p>
            <a:r>
              <a:rPr lang="es-ES" dirty="0"/>
              <a:t>¿CUÁL ES EL PAPEL DEL ESPÍRITU SANTO?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BC4F5-5DEF-4E45-BB7F-31BB2B93C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400" dirty="0"/>
              <a:t>¿Cuál es el papel del Espíritu Santo?</a:t>
            </a:r>
            <a:endParaRPr lang="en-US" sz="2400" dirty="0"/>
          </a:p>
          <a:p>
            <a:pPr marL="857250" lvl="1" indent="-457200">
              <a:buFont typeface="+mj-lt"/>
              <a:buAutoNum type="arabicPeriod"/>
            </a:pPr>
            <a:r>
              <a:rPr lang="es-ES" sz="2200" dirty="0"/>
              <a:t>El es el agente de la salvación</a:t>
            </a:r>
            <a:endParaRPr lang="en-US" sz="2200" dirty="0"/>
          </a:p>
          <a:p>
            <a:pPr marL="857250" lvl="1" indent="-457200">
              <a:buFont typeface="+mj-lt"/>
              <a:buAutoNum type="arabicPeriod"/>
            </a:pPr>
            <a:r>
              <a:rPr lang="es-ES" sz="2200" dirty="0"/>
              <a:t>El es nuestro guía espiritual</a:t>
            </a:r>
            <a:endParaRPr lang="en-US" sz="2200" dirty="0"/>
          </a:p>
          <a:p>
            <a:pPr marL="857250" lvl="1" indent="-457200">
              <a:buFont typeface="+mj-lt"/>
              <a:buAutoNum type="arabicPeriod"/>
            </a:pPr>
            <a:r>
              <a:rPr lang="es-ES" sz="2200" dirty="0"/>
              <a:t>Él es nuestro "ayudante", incluso en nuestra debilidad.</a:t>
            </a:r>
            <a:endParaRPr lang="en-US" sz="2200" dirty="0"/>
          </a:p>
          <a:p>
            <a:pPr lvl="2"/>
            <a:r>
              <a:rPr lang="es-ES" sz="2200" dirty="0"/>
              <a:t>No estamos solos en nuestros esfuerzos de evangelismo.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s-ES" sz="2200" dirty="0"/>
              <a:t>Es nuestro maestro e iluminador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4081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B4171-CD39-604F-88D2-47314CF1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560" y="451104"/>
            <a:ext cx="9310053" cy="1453896"/>
          </a:xfrm>
        </p:spPr>
        <p:txBody>
          <a:bodyPr>
            <a:normAutofit fontScale="90000"/>
          </a:bodyPr>
          <a:lstStyle/>
          <a:p>
            <a:r>
              <a:rPr lang="en-US" sz="5300" dirty="0"/>
              <a:t>LISTENING IS A GREAT TEACHER</a:t>
            </a:r>
            <a:br>
              <a:rPr lang="en-US" dirty="0"/>
            </a:br>
            <a:r>
              <a:rPr lang="en-US" sz="1600" dirty="0"/>
              <a:t>.</a:t>
            </a:r>
            <a:br>
              <a:rPr lang="en-US" dirty="0"/>
            </a:br>
            <a:r>
              <a:rPr lang="en-US" sz="3100" dirty="0"/>
              <a:t>George Mueller </a:t>
            </a:r>
            <a:r>
              <a:rPr lang="en-US" sz="3100" dirty="0" err="1"/>
              <a:t>dijo</a:t>
            </a:r>
            <a:r>
              <a:rPr lang="en-US" sz="3100" dirty="0"/>
              <a:t>:</a:t>
            </a:r>
            <a:endParaRPr lang="en-US" sz="4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BC4F5-5DEF-4E45-BB7F-31BB2B93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9925" y="2133600"/>
            <a:ext cx="9456356" cy="4291584"/>
          </a:xfrm>
        </p:spPr>
        <p:txBody>
          <a:bodyPr>
            <a:noAutofit/>
          </a:bodyPr>
          <a:lstStyle/>
          <a:p>
            <a:r>
              <a:rPr lang="es-ES" sz="2400" dirty="0"/>
              <a:t>Nunca recuerdo, en todo mi curso cristiano, un período ahora (en marzo de 1895) de sesenta y nueve años y cuatro meses, que alguna vez busqué sinceramente y pacientemente conocer la voluntad de Dios mediante la enseñanza del Espíritu Santo, a través del instrumento de la Palabra de Dios, pero siempre me ha dirigido correctamente. Pero si faltaba la honestidad de corazón y la rectitud ante Dios, o si no esperaba pacientemente la instrucción de Dios, o si prefería el consejo de mis semejantes a las declaraciones de la Palabra del Dios viviente, cometí grandes errores.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9587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B4171-CD39-604F-88D2-47314CF1F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ESCUCHAR ES UN GRAN MAESTRO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BC4F5-5DEF-4E45-BB7F-31BB2B93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09344"/>
            <a:ext cx="8915400" cy="5035296"/>
          </a:xfrm>
        </p:spPr>
        <p:txBody>
          <a:bodyPr>
            <a:noAutofit/>
          </a:bodyPr>
          <a:lstStyle/>
          <a:p>
            <a:r>
              <a:rPr lang="en-US" sz="3200" dirty="0" err="1"/>
              <a:t>Escuchamos</a:t>
            </a:r>
            <a:r>
              <a:rPr lang="en-US" sz="3200" dirty="0"/>
              <a:t> </a:t>
            </a:r>
            <a:r>
              <a:rPr lang="en-US" sz="3200" dirty="0" err="1"/>
              <a:t>mejor</a:t>
            </a:r>
            <a:r>
              <a:rPr lang="en-US" sz="3200" dirty="0"/>
              <a:t> </a:t>
            </a:r>
            <a:r>
              <a:rPr lang="en-US" sz="3200" dirty="0" err="1"/>
              <a:t>cuando</a:t>
            </a:r>
            <a:r>
              <a:rPr lang="en-US" sz="3200" dirty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err="1"/>
              <a:t>Estamos</a:t>
            </a:r>
            <a:r>
              <a:rPr lang="en-US" sz="2400" dirty="0"/>
              <a:t> </a:t>
            </a:r>
            <a:r>
              <a:rPr lang="en-US" sz="2400" dirty="0" err="1"/>
              <a:t>callados</a:t>
            </a: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err="1"/>
              <a:t>Estamos</a:t>
            </a:r>
            <a:r>
              <a:rPr lang="en-US" sz="2400" dirty="0"/>
              <a:t> </a:t>
            </a:r>
            <a:r>
              <a:rPr lang="en-US" sz="2400" dirty="0" err="1"/>
              <a:t>leyendo</a:t>
            </a:r>
            <a:r>
              <a:rPr lang="en-US" sz="2400" dirty="0"/>
              <a:t> la Palabra de Dios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err="1"/>
              <a:t>Estamos</a:t>
            </a:r>
            <a:r>
              <a:rPr lang="en-US" sz="2400" dirty="0"/>
              <a:t> </a:t>
            </a:r>
            <a:r>
              <a:rPr lang="en-US" sz="2400" dirty="0" err="1"/>
              <a:t>orando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la </a:t>
            </a:r>
            <a:r>
              <a:rPr lang="en-US" sz="2400" dirty="0" err="1"/>
              <a:t>direccion</a:t>
            </a:r>
            <a:r>
              <a:rPr lang="en-US" sz="2400" dirty="0"/>
              <a:t> de Dios 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2800" i="1" dirty="0"/>
              <a:t>Juan 16:13 (RVR 1960), </a:t>
            </a:r>
            <a:r>
              <a:rPr lang="es-ES" sz="2800" b="1" i="1" baseline="30000" dirty="0"/>
              <a:t>“</a:t>
            </a:r>
            <a:r>
              <a:rPr lang="es-ES" sz="2800" b="1" i="1" dirty="0"/>
              <a:t>Pero cuando venga el Espíritu de verdad, él os guiará a toda la verdad; porque no hablará por su propia cuenta, sino que hablará todo lo que oyere, y os hará saber las cosas que habrán de venir.”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78775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B4171-CD39-604F-88D2-47314CF1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04654"/>
            <a:ext cx="8911687" cy="948658"/>
          </a:xfrm>
        </p:spPr>
        <p:txBody>
          <a:bodyPr>
            <a:normAutofit/>
          </a:bodyPr>
          <a:lstStyle/>
          <a:p>
            <a:r>
              <a:rPr lang="es-ES" sz="4000" dirty="0"/>
              <a:t>ESCUCHAR ES UN GRAN MAESTRO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BC4F5-5DEF-4E45-BB7F-31BB2B93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2784" y="1524000"/>
            <a:ext cx="9497568" cy="4913376"/>
          </a:xfrm>
        </p:spPr>
        <p:txBody>
          <a:bodyPr>
            <a:noAutofit/>
          </a:bodyPr>
          <a:lstStyle/>
          <a:p>
            <a:r>
              <a:rPr lang="es-ES" sz="2800" dirty="0"/>
              <a:t>También debemos escuchar cuando otras personas hablan:</a:t>
            </a:r>
            <a:endParaRPr lang="en-US" sz="28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err="1"/>
              <a:t>Siente</a:t>
            </a:r>
            <a:r>
              <a:rPr lang="en-US" sz="2200" dirty="0"/>
              <a:t> </a:t>
            </a:r>
            <a:r>
              <a:rPr lang="en-US" sz="2200" dirty="0" err="1"/>
              <a:t>fuertemente</a:t>
            </a:r>
            <a:r>
              <a:rPr lang="en-US" sz="2200" dirty="0"/>
              <a:t> lo que </a:t>
            </a:r>
            <a:r>
              <a:rPr lang="en-US" sz="2200" dirty="0" err="1"/>
              <a:t>creen</a:t>
            </a:r>
            <a:r>
              <a:rPr lang="en-US" sz="2200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sz="2200" dirty="0"/>
              <a:t>Muchos eventos de la vida ayudaron a formar sus creencias</a:t>
            </a:r>
            <a:endParaRPr lang="en-US" sz="2200" dirty="0"/>
          </a:p>
          <a:p>
            <a:pPr marL="1314450" lvl="2" indent="-457200">
              <a:buFont typeface="Wingdings" pitchFamily="2" charset="2"/>
              <a:buChar char="v"/>
            </a:pPr>
            <a:r>
              <a:rPr lang="en-US" sz="2200" dirty="0" err="1"/>
              <a:t>Mencionas</a:t>
            </a:r>
            <a:r>
              <a:rPr lang="en-US" sz="2200" dirty="0"/>
              <a:t> dos </a:t>
            </a:r>
            <a:r>
              <a:rPr lang="en-US" sz="2200" dirty="0" err="1"/>
              <a:t>cosas</a:t>
            </a:r>
            <a:r>
              <a:rPr lang="en-US" sz="2200" dirty="0"/>
              <a:t> que </a:t>
            </a:r>
            <a:r>
              <a:rPr lang="en-US" sz="2200" dirty="0" err="1"/>
              <a:t>impactaron</a:t>
            </a:r>
            <a:r>
              <a:rPr lang="en-US" sz="2200" dirty="0"/>
              <a:t> </a:t>
            </a:r>
            <a:r>
              <a:rPr lang="en-US" sz="2200" dirty="0" err="1"/>
              <a:t>tu</a:t>
            </a:r>
            <a:r>
              <a:rPr lang="en-US" sz="2200" dirty="0"/>
              <a:t> </a:t>
            </a:r>
            <a:r>
              <a:rPr lang="en-US" sz="2200" dirty="0" err="1"/>
              <a:t>vida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err="1"/>
              <a:t>Debemos</a:t>
            </a:r>
            <a:r>
              <a:rPr lang="en-US" sz="2200" dirty="0"/>
              <a:t> </a:t>
            </a:r>
            <a:r>
              <a:rPr lang="en-US" sz="2200" dirty="0" err="1"/>
              <a:t>respetar</a:t>
            </a:r>
            <a:r>
              <a:rPr lang="en-US" sz="2200" dirty="0"/>
              <a:t> las </a:t>
            </a:r>
            <a:r>
              <a:rPr lang="en-US" sz="2200" dirty="0" err="1"/>
              <a:t>creencias</a:t>
            </a:r>
            <a:r>
              <a:rPr lang="en-US" sz="2200" dirty="0"/>
              <a:t> de </a:t>
            </a:r>
            <a:r>
              <a:rPr lang="en-US" sz="2200" dirty="0" err="1"/>
              <a:t>otras</a:t>
            </a:r>
            <a:r>
              <a:rPr lang="en-US" sz="2200" dirty="0"/>
              <a:t> personas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sz="2200" dirty="0" err="1"/>
              <a:t>Queremos</a:t>
            </a:r>
            <a:r>
              <a:rPr lang="en-US" sz="2200" dirty="0"/>
              <a:t> que las personas </a:t>
            </a:r>
            <a:r>
              <a:rPr lang="en-US" sz="2200" dirty="0" err="1"/>
              <a:t>respeten</a:t>
            </a:r>
            <a:r>
              <a:rPr lang="en-US" sz="2200" dirty="0"/>
              <a:t> lo que </a:t>
            </a:r>
            <a:r>
              <a:rPr lang="en-US" sz="2200" dirty="0" err="1"/>
              <a:t>creemos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err="1"/>
              <a:t>Cuando</a:t>
            </a:r>
            <a:r>
              <a:rPr lang="en-US" sz="2200" dirty="0"/>
              <a:t> </a:t>
            </a:r>
            <a:r>
              <a:rPr lang="es-ES" sz="2200" dirty="0"/>
              <a:t>escuchamos, significa que valoramos cómo se sienten</a:t>
            </a:r>
            <a:endParaRPr lang="en-US" sz="2200" dirty="0"/>
          </a:p>
          <a:p>
            <a:pPr marL="1314450" lvl="2" indent="-457200">
              <a:buFont typeface="Wingdings" pitchFamily="2" charset="2"/>
              <a:buChar char="v"/>
            </a:pPr>
            <a:r>
              <a:rPr lang="es-ES" sz="2200" dirty="0"/>
              <a:t>Siempre mira a alguien cuando estás escuchando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2857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BC4F5-5DEF-4E45-BB7F-31BB2B93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8256" y="1560576"/>
            <a:ext cx="9814560" cy="4632960"/>
          </a:xfrm>
        </p:spPr>
        <p:txBody>
          <a:bodyPr>
            <a:noAutofit/>
          </a:bodyPr>
          <a:lstStyle/>
          <a:p>
            <a:r>
              <a:rPr lang="es-ES" sz="2800" dirty="0"/>
              <a:t>También debemos escuchar cuando otras personas hablan:</a:t>
            </a:r>
            <a:endParaRPr lang="en-US" sz="2800" dirty="0"/>
          </a:p>
          <a:p>
            <a:pPr marL="914400" lvl="1" indent="-457200">
              <a:buFont typeface="+mj-lt"/>
              <a:buAutoNum type="arabicPeriod" startAt="5"/>
            </a:pPr>
            <a:r>
              <a:rPr lang="es-ES" sz="2200" dirty="0"/>
              <a:t>El Señor puede usar nuestras acciones para enseñar a otras personas acerca de los cristianos.</a:t>
            </a:r>
            <a:r>
              <a:rPr lang="en-US" sz="2200" dirty="0"/>
              <a:t> 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es-ES" sz="2200" dirty="0"/>
              <a:t>El Espíritu Santo puede usar lo que dicen para hablarnos sobre formas de compartir el Evangelio con ellos.</a:t>
            </a:r>
            <a:endParaRPr lang="en-US" sz="2200" dirty="0"/>
          </a:p>
          <a:p>
            <a:pPr marL="914400" lvl="1" indent="-457200">
              <a:buFont typeface="+mj-lt"/>
              <a:buAutoNum type="arabicPeriod" startAt="5"/>
            </a:pPr>
            <a:r>
              <a:rPr lang="es-ES" sz="2200" dirty="0"/>
              <a:t>El Espíritu Santo puede guillarnos a hacer preguntas específicas:</a:t>
            </a:r>
            <a:endParaRPr lang="en-US" sz="2200" dirty="0"/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s-ES" sz="2000" dirty="0"/>
              <a:t>¿Tienes algún trasfondo de alguna fe?</a:t>
            </a:r>
            <a:endParaRPr lang="en-US" sz="2000" dirty="0"/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s-ES" sz="2000" dirty="0"/>
              <a:t>¿Estás realmente feliz con tu vida en este momento?</a:t>
            </a:r>
            <a:endParaRPr lang="en-US" sz="2000" dirty="0"/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s-ES" sz="2000" dirty="0"/>
              <a:t>¿piensas en asuntos espirituales?</a:t>
            </a:r>
            <a:endParaRPr lang="en-US" sz="20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61B4171-CD39-604F-88D2-47314CF1F11A}"/>
              </a:ext>
            </a:extLst>
          </p:cNvPr>
          <p:cNvSpPr txBox="1">
            <a:spLocks/>
          </p:cNvSpPr>
          <p:nvPr/>
        </p:nvSpPr>
        <p:spPr>
          <a:xfrm>
            <a:off x="2589212" y="404654"/>
            <a:ext cx="8911687" cy="9486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4000" dirty="0"/>
              <a:t>ESCUCHAR ES UN GRAN MAESTRO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2801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B4171-CD39-604F-88D2-47314CF1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1549" y="416846"/>
            <a:ext cx="8911687" cy="875506"/>
          </a:xfrm>
        </p:spPr>
        <p:txBody>
          <a:bodyPr/>
          <a:lstStyle/>
          <a:p>
            <a:r>
              <a:rPr lang="es-ES" dirty="0"/>
              <a:t>ESCUCHAR ES UN GRAN MAESTRO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BC4F5-5DEF-4E45-BB7F-31BB2B93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5792" y="1792224"/>
            <a:ext cx="9358820" cy="4118998"/>
          </a:xfrm>
        </p:spPr>
        <p:txBody>
          <a:bodyPr>
            <a:noAutofit/>
          </a:bodyPr>
          <a:lstStyle/>
          <a:p>
            <a:r>
              <a:rPr lang="en-US" sz="2400" dirty="0"/>
              <a:t>Rebecca </a:t>
            </a:r>
            <a:r>
              <a:rPr lang="en-US" sz="2400" dirty="0" err="1"/>
              <a:t>Pippert</a:t>
            </a:r>
            <a:r>
              <a:rPr lang="en-US" sz="2400" dirty="0"/>
              <a:t> </a:t>
            </a:r>
            <a:r>
              <a:rPr lang="en-US" sz="2400" dirty="0" err="1"/>
              <a:t>compartio</a:t>
            </a:r>
            <a:r>
              <a:rPr lang="en-US" sz="2400" dirty="0"/>
              <a:t>:</a:t>
            </a:r>
          </a:p>
          <a:p>
            <a:pPr marL="0" indent="0" algn="ctr">
              <a:buNone/>
            </a:pPr>
            <a:r>
              <a:rPr lang="es-ES" sz="2800" dirty="0"/>
              <a:t>“Creo que gran parte de nuestro evangelismo es ineficaz porque dependemos demasiado en técnicas y estrategias. El evangelismo se ha deslizado en el departamento de ventas. Estoy convencido de que debemos mirar a Jesús, y la calidad de vida a la que nos llama, como modelo de qué creer y cómo llegar a los demás ".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89534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B4171-CD39-604F-88D2-47314CF1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3314"/>
          </a:xfrm>
        </p:spPr>
        <p:txBody>
          <a:bodyPr/>
          <a:lstStyle/>
          <a:p>
            <a:r>
              <a:rPr lang="es-ES" dirty="0"/>
              <a:t>ESCUCHAR ES UN GRAN MAESTRO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BC4F5-5DEF-4E45-BB7F-31BB2B93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43456"/>
            <a:ext cx="8915400" cy="4167766"/>
          </a:xfrm>
        </p:spPr>
        <p:txBody>
          <a:bodyPr>
            <a:noAutofit/>
          </a:bodyPr>
          <a:lstStyle/>
          <a:p>
            <a:r>
              <a:rPr lang="es-ES" sz="2400" dirty="0"/>
              <a:t>Solo Dios transforma vidas y necesitamos que Él dirija y guíe nuestras conversaciones de fe.</a:t>
            </a:r>
            <a:endParaRPr lang="en-US" sz="2400" dirty="0"/>
          </a:p>
          <a:p>
            <a:r>
              <a:rPr lang="es-ES" sz="2400" dirty="0"/>
              <a:t>Mientras más escuchemos al Espíritu Santo y leamos la palabra de Dios, más creceremos en la fe.</a:t>
            </a:r>
            <a:endParaRPr lang="en-US" sz="2400" dirty="0"/>
          </a:p>
          <a:p>
            <a:r>
              <a:rPr lang="es-ES" sz="2400" dirty="0"/>
              <a:t>Hudson Taylor era un hombre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es-ES" sz="2800" dirty="0"/>
              <a:t>Llamado al pueblo chino</a:t>
            </a: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err="1"/>
              <a:t>Dejo</a:t>
            </a:r>
            <a:r>
              <a:rPr lang="en-US" sz="2600" dirty="0"/>
              <a:t> </a:t>
            </a:r>
            <a:r>
              <a:rPr lang="en-US" sz="2600" dirty="0" err="1"/>
              <a:t>todo</a:t>
            </a: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r>
              <a:rPr lang="es-ES" sz="2800" dirty="0"/>
              <a:t>Se convirtió en un hombre de oración: la semilla del éxito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7394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B4171-CD39-604F-88D2-47314CF1F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ESCUCHAR ES UN GRAN MAESTRO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BC4F5-5DEF-4E45-BB7F-31BB2B93C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Hudson Taylor </a:t>
            </a:r>
            <a:r>
              <a:rPr lang="en-US" sz="2800" dirty="0" err="1"/>
              <a:t>descubrio</a:t>
            </a:r>
            <a:r>
              <a:rPr lang="en-US" sz="2800" dirty="0"/>
              <a:t>: </a:t>
            </a:r>
          </a:p>
          <a:p>
            <a:endParaRPr lang="en-US" sz="2400" dirty="0"/>
          </a:p>
          <a:p>
            <a:pPr marL="0" indent="0" algn="ctr">
              <a:buNone/>
            </a:pPr>
            <a:r>
              <a:rPr lang="es-ES" sz="4000" i="1" dirty="0"/>
              <a:t>“[que] el fortalecimiento de la fe ‘no fue por la lucha por la fe, sino por descansar en aquel que es fiel’”.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650859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B4171-CD39-604F-88D2-47314CF1F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ESCUCHAR ES UN GRAN MAESTRO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BC4F5-5DEF-4E45-BB7F-31BB2B93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8112"/>
            <a:ext cx="8915400" cy="4620768"/>
          </a:xfrm>
        </p:spPr>
        <p:txBody>
          <a:bodyPr>
            <a:noAutofit/>
          </a:bodyPr>
          <a:lstStyle/>
          <a:p>
            <a:r>
              <a:rPr lang="es-ES" sz="2400" dirty="0"/>
              <a:t>Descansar en la fe es el resultado de una relación basada en la oración.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Santiago 5:16, “…</a:t>
            </a:r>
            <a:r>
              <a:rPr lang="es-ES" sz="2400" dirty="0"/>
              <a:t> La oración eficaz del justo puede mucho.</a:t>
            </a:r>
            <a:r>
              <a:rPr lang="en-US" sz="2400" dirty="0"/>
              <a:t>”</a:t>
            </a:r>
          </a:p>
          <a:p>
            <a:r>
              <a:rPr lang="en-US" sz="2400" dirty="0"/>
              <a:t>Como Elias…</a:t>
            </a:r>
            <a:r>
              <a:rPr lang="en-US" sz="2400" dirty="0" err="1"/>
              <a:t>quien</a:t>
            </a:r>
            <a:r>
              <a:rPr lang="en-US" sz="2400" dirty="0"/>
              <a:t> </a:t>
            </a:r>
            <a:r>
              <a:rPr lang="en-US" sz="2400" dirty="0" err="1"/>
              <a:t>tuvo</a:t>
            </a:r>
            <a:r>
              <a:rPr lang="en-US" sz="2400" dirty="0"/>
              <a:t> gran </a:t>
            </a:r>
            <a:r>
              <a:rPr lang="en-US" sz="2400" dirty="0" err="1"/>
              <a:t>fe</a:t>
            </a:r>
            <a:r>
              <a:rPr lang="en-US" sz="2400" dirty="0"/>
              <a:t>!</a:t>
            </a:r>
          </a:p>
          <a:p>
            <a:pPr marL="0" indent="0">
              <a:buNone/>
            </a:pPr>
            <a:r>
              <a:rPr lang="en-US" sz="2400" dirty="0"/>
              <a:t>Santiago 5:17, “</a:t>
            </a:r>
            <a:r>
              <a:rPr lang="es-ES" sz="2400" dirty="0"/>
              <a:t>Elías era hombre sujeto a pasiones semejantes a las nuestras, y oró fervientemente para que no lloviese, y no llovió sobre la tierra por tres años y seis meses</a:t>
            </a:r>
            <a:r>
              <a:rPr lang="en-US" sz="2400" dirty="0"/>
              <a:t>”.</a:t>
            </a:r>
          </a:p>
          <a:p>
            <a:r>
              <a:rPr lang="es-ES" sz="2400" dirty="0"/>
              <a:t>¡También podemos hacer milagros de fe a través de Cristo!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85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617</TotalTime>
  <Words>848</Words>
  <Application>Microsoft Macintosh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Wisp</vt:lpstr>
      <vt:lpstr>Evangelizar es:</vt:lpstr>
      <vt:lpstr>LISTENING IS A GREAT TEACHER . George Mueller dijo:</vt:lpstr>
      <vt:lpstr>ESCUCHAR ES UN GRAN MAESTRO</vt:lpstr>
      <vt:lpstr>ESCUCHAR ES UN GRAN MAESTRO</vt:lpstr>
      <vt:lpstr>PowerPoint Presentation</vt:lpstr>
      <vt:lpstr>ESCUCHAR ES UN GRAN MAESTRO</vt:lpstr>
      <vt:lpstr>ESCUCHAR ES UN GRAN MAESTRO</vt:lpstr>
      <vt:lpstr>ESCUCHAR ES UN GRAN MAESTRO</vt:lpstr>
      <vt:lpstr>ESCUCHAR ES UN GRAN MAESTRO</vt:lpstr>
      <vt:lpstr>¡LO QUE USTED PUEDES HACER!</vt:lpstr>
      <vt:lpstr>¡LO QUE USTED PUEDES HACER!</vt:lpstr>
      <vt:lpstr>¿CUÁL ES EL PAPEL DEL ESPÍRITU SANTO?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L.E.A.R.N. Evangelism</dc:title>
  <dc:creator>Winds Nan</dc:creator>
  <cp:lastModifiedBy>Winds Nan</cp:lastModifiedBy>
  <cp:revision>41</cp:revision>
  <dcterms:created xsi:type="dcterms:W3CDTF">2019-12-23T20:11:09Z</dcterms:created>
  <dcterms:modified xsi:type="dcterms:W3CDTF">2020-08-23T20:30:23Z</dcterms:modified>
</cp:coreProperties>
</file>